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62" r:id="rId5"/>
    <p:sldId id="272" r:id="rId6"/>
    <p:sldId id="268" r:id="rId7"/>
    <p:sldId id="269" r:id="rId8"/>
    <p:sldId id="273" r:id="rId9"/>
    <p:sldId id="287" r:id="rId10"/>
    <p:sldId id="277" r:id="rId11"/>
    <p:sldId id="274" r:id="rId12"/>
    <p:sldId id="278" r:id="rId13"/>
    <p:sldId id="279" r:id="rId14"/>
    <p:sldId id="280" r:id="rId15"/>
    <p:sldId id="281" r:id="rId16"/>
    <p:sldId id="282" r:id="rId17"/>
    <p:sldId id="283" r:id="rId18"/>
    <p:sldId id="291" r:id="rId19"/>
    <p:sldId id="284" r:id="rId20"/>
    <p:sldId id="290" r:id="rId21"/>
    <p:sldId id="289" r:id="rId22"/>
    <p:sldId id="285" r:id="rId23"/>
    <p:sldId id="288" r:id="rId24"/>
    <p:sldId id="271" r:id="rId25"/>
    <p:sldId id="29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0BEC3"/>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19F659-CE99-446B-B6B9-2B5049CF0160}" v="15" dt="2022-07-21T11:20:31.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0704" autoAdjust="0"/>
  </p:normalViewPr>
  <p:slideViewPr>
    <p:cSldViewPr snapToGrid="0">
      <p:cViewPr varScale="1">
        <p:scale>
          <a:sx n="46" d="100"/>
          <a:sy n="46" d="100"/>
        </p:scale>
        <p:origin x="62" y="72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 Metherell" userId="67115c55-3d24-4997-8fe6-62fbee1ccdaf" providerId="ADAL" clId="{BAC9CDAC-2996-430D-A924-A487407E908E}"/>
    <pc:docChg chg="undo redo custSel addSld delSld modSld sldOrd">
      <pc:chgData name="Tom Metherell" userId="67115c55-3d24-4997-8fe6-62fbee1ccdaf" providerId="ADAL" clId="{BAC9CDAC-2996-430D-A924-A487407E908E}" dt="2022-07-11T10:20:49.626" v="12300" actId="20577"/>
      <pc:docMkLst>
        <pc:docMk/>
      </pc:docMkLst>
      <pc:sldChg chg="del">
        <pc:chgData name="Tom Metherell" userId="67115c55-3d24-4997-8fe6-62fbee1ccdaf" providerId="ADAL" clId="{BAC9CDAC-2996-430D-A924-A487407E908E}" dt="2022-07-08T13:32:16.750" v="495" actId="47"/>
        <pc:sldMkLst>
          <pc:docMk/>
          <pc:sldMk cId="1713219598" sldId="257"/>
        </pc:sldMkLst>
      </pc:sldChg>
      <pc:sldChg chg="addSp delSp del mod ord">
        <pc:chgData name="Tom Metherell" userId="67115c55-3d24-4997-8fe6-62fbee1ccdaf" providerId="ADAL" clId="{BAC9CDAC-2996-430D-A924-A487407E908E}" dt="2022-07-08T16:48:01.073" v="3865" actId="47"/>
        <pc:sldMkLst>
          <pc:docMk/>
          <pc:sldMk cId="3571516367" sldId="258"/>
        </pc:sldMkLst>
        <pc:spChg chg="add del">
          <ac:chgData name="Tom Metherell" userId="67115c55-3d24-4997-8fe6-62fbee1ccdaf" providerId="ADAL" clId="{BAC9CDAC-2996-430D-A924-A487407E908E}" dt="2022-07-08T14:47:04.637" v="1815" actId="22"/>
          <ac:spMkLst>
            <pc:docMk/>
            <pc:sldMk cId="3571516367" sldId="258"/>
            <ac:spMk id="8" creationId="{30CBD629-FEA3-5BD8-253D-A6B1BE85F11C}"/>
          </ac:spMkLst>
        </pc:spChg>
      </pc:sldChg>
      <pc:sldChg chg="del">
        <pc:chgData name="Tom Metherell" userId="67115c55-3d24-4997-8fe6-62fbee1ccdaf" providerId="ADAL" clId="{BAC9CDAC-2996-430D-A924-A487407E908E}" dt="2022-07-08T16:48:01.073" v="3865" actId="47"/>
        <pc:sldMkLst>
          <pc:docMk/>
          <pc:sldMk cId="332104327" sldId="259"/>
        </pc:sldMkLst>
      </pc:sldChg>
      <pc:sldChg chg="del">
        <pc:chgData name="Tom Metherell" userId="67115c55-3d24-4997-8fe6-62fbee1ccdaf" providerId="ADAL" clId="{BAC9CDAC-2996-430D-A924-A487407E908E}" dt="2022-07-08T16:48:01.073" v="3865" actId="47"/>
        <pc:sldMkLst>
          <pc:docMk/>
          <pc:sldMk cId="1663780162" sldId="260"/>
        </pc:sldMkLst>
      </pc:sldChg>
      <pc:sldChg chg="del">
        <pc:chgData name="Tom Metherell" userId="67115c55-3d24-4997-8fe6-62fbee1ccdaf" providerId="ADAL" clId="{BAC9CDAC-2996-430D-A924-A487407E908E}" dt="2022-07-08T16:48:01.073" v="3865" actId="47"/>
        <pc:sldMkLst>
          <pc:docMk/>
          <pc:sldMk cId="1429429409" sldId="261"/>
        </pc:sldMkLst>
      </pc:sldChg>
      <pc:sldChg chg="addSp delSp modSp mod modNotesTx">
        <pc:chgData name="Tom Metherell" userId="67115c55-3d24-4997-8fe6-62fbee1ccdaf" providerId="ADAL" clId="{BAC9CDAC-2996-430D-A924-A487407E908E}" dt="2022-07-11T09:38:56.307" v="4270" actId="20577"/>
        <pc:sldMkLst>
          <pc:docMk/>
          <pc:sldMk cId="379728094" sldId="262"/>
        </pc:sldMkLst>
        <pc:spChg chg="mod">
          <ac:chgData name="Tom Metherell" userId="67115c55-3d24-4997-8fe6-62fbee1ccdaf" providerId="ADAL" clId="{BAC9CDAC-2996-430D-A924-A487407E908E}" dt="2022-07-08T13:31:05.282" v="494" actId="122"/>
          <ac:spMkLst>
            <pc:docMk/>
            <pc:sldMk cId="379728094" sldId="262"/>
            <ac:spMk id="2" creationId="{B1FE5F11-B7B9-4B80-8C6A-A8A7A7190B77}"/>
          </ac:spMkLst>
        </pc:spChg>
        <pc:spChg chg="mod">
          <ac:chgData name="Tom Metherell" userId="67115c55-3d24-4997-8fe6-62fbee1ccdaf" providerId="ADAL" clId="{BAC9CDAC-2996-430D-A924-A487407E908E}" dt="2022-07-08T13:26:27.049" v="313" actId="1036"/>
          <ac:spMkLst>
            <pc:docMk/>
            <pc:sldMk cId="379728094" sldId="262"/>
            <ac:spMk id="3" creationId="{DA8AFAA9-633A-475C-B8ED-840A34F7294D}"/>
          </ac:spMkLst>
        </pc:spChg>
        <pc:spChg chg="add mod">
          <ac:chgData name="Tom Metherell" userId="67115c55-3d24-4997-8fe6-62fbee1ccdaf" providerId="ADAL" clId="{BAC9CDAC-2996-430D-A924-A487407E908E}" dt="2022-07-08T13:27:15.073" v="368" actId="1038"/>
          <ac:spMkLst>
            <pc:docMk/>
            <pc:sldMk cId="379728094" sldId="262"/>
            <ac:spMk id="6" creationId="{E7AD4528-E9BC-1603-1E67-FC0A08E703FD}"/>
          </ac:spMkLst>
        </pc:spChg>
        <pc:spChg chg="add mod">
          <ac:chgData name="Tom Metherell" userId="67115c55-3d24-4997-8fe6-62fbee1ccdaf" providerId="ADAL" clId="{BAC9CDAC-2996-430D-A924-A487407E908E}" dt="2022-07-08T13:27:15.073" v="368" actId="1038"/>
          <ac:spMkLst>
            <pc:docMk/>
            <pc:sldMk cId="379728094" sldId="262"/>
            <ac:spMk id="9" creationId="{DE2761F0-195C-497D-25B0-D199DF361C5F}"/>
          </ac:spMkLst>
        </pc:spChg>
        <pc:spChg chg="add del mod">
          <ac:chgData name="Tom Metherell" userId="67115c55-3d24-4997-8fe6-62fbee1ccdaf" providerId="ADAL" clId="{BAC9CDAC-2996-430D-A924-A487407E908E}" dt="2022-07-08T13:04:14.944" v="99"/>
          <ac:spMkLst>
            <pc:docMk/>
            <pc:sldMk cId="379728094" sldId="262"/>
            <ac:spMk id="12" creationId="{7D8CA372-E0C9-1E47-5AA8-749C88599B0E}"/>
          </ac:spMkLst>
        </pc:spChg>
        <pc:spChg chg="add mod">
          <ac:chgData name="Tom Metherell" userId="67115c55-3d24-4997-8fe6-62fbee1ccdaf" providerId="ADAL" clId="{BAC9CDAC-2996-430D-A924-A487407E908E}" dt="2022-07-08T13:27:15.073" v="368" actId="1038"/>
          <ac:spMkLst>
            <pc:docMk/>
            <pc:sldMk cId="379728094" sldId="262"/>
            <ac:spMk id="13" creationId="{927B050C-3626-4C1E-7A7B-C17827692870}"/>
          </ac:spMkLst>
        </pc:spChg>
        <pc:grpChg chg="add mod">
          <ac:chgData name="Tom Metherell" userId="67115c55-3d24-4997-8fe6-62fbee1ccdaf" providerId="ADAL" clId="{BAC9CDAC-2996-430D-A924-A487407E908E}" dt="2022-07-08T13:27:15.073" v="368" actId="1038"/>
          <ac:grpSpMkLst>
            <pc:docMk/>
            <pc:sldMk cId="379728094" sldId="262"/>
            <ac:grpSpMk id="32" creationId="{C0DF5868-F094-21D4-0A55-D1014E0177AC}"/>
          </ac:grpSpMkLst>
        </pc:grpChg>
        <pc:picChg chg="add mod">
          <ac:chgData name="Tom Metherell" userId="67115c55-3d24-4997-8fe6-62fbee1ccdaf" providerId="ADAL" clId="{BAC9CDAC-2996-430D-A924-A487407E908E}" dt="2022-07-08T13:27:15.073" v="368" actId="1038"/>
          <ac:picMkLst>
            <pc:docMk/>
            <pc:sldMk cId="379728094" sldId="262"/>
            <ac:picMk id="5" creationId="{4493E4DB-7694-F999-CB34-ABE4BEA2A592}"/>
          </ac:picMkLst>
        </pc:picChg>
        <pc:picChg chg="add del mod">
          <ac:chgData name="Tom Metherell" userId="67115c55-3d24-4997-8fe6-62fbee1ccdaf" providerId="ADAL" clId="{BAC9CDAC-2996-430D-A924-A487407E908E}" dt="2022-07-08T12:59:44.262" v="29"/>
          <ac:picMkLst>
            <pc:docMk/>
            <pc:sldMk cId="379728094" sldId="262"/>
            <ac:picMk id="7" creationId="{C7D481E0-8CC5-F97A-6BA3-1D4260FC533D}"/>
          </ac:picMkLst>
        </pc:picChg>
        <pc:picChg chg="add mod">
          <ac:chgData name="Tom Metherell" userId="67115c55-3d24-4997-8fe6-62fbee1ccdaf" providerId="ADAL" clId="{BAC9CDAC-2996-430D-A924-A487407E908E}" dt="2022-07-08T13:27:15.073" v="368" actId="1038"/>
          <ac:picMkLst>
            <pc:docMk/>
            <pc:sldMk cId="379728094" sldId="262"/>
            <ac:picMk id="8" creationId="{052B0DE1-E110-0184-8B86-14E1C92A6D97}"/>
          </ac:picMkLst>
        </pc:picChg>
        <pc:picChg chg="add mod">
          <ac:chgData name="Tom Metherell" userId="67115c55-3d24-4997-8fe6-62fbee1ccdaf" providerId="ADAL" clId="{BAC9CDAC-2996-430D-A924-A487407E908E}" dt="2022-07-08T13:27:15.073" v="368" actId="1038"/>
          <ac:picMkLst>
            <pc:docMk/>
            <pc:sldMk cId="379728094" sldId="262"/>
            <ac:picMk id="11" creationId="{1A480B68-54DC-4DAC-04C3-1EC232EBD6BD}"/>
          </ac:picMkLst>
        </pc:picChg>
        <pc:picChg chg="add del mod">
          <ac:chgData name="Tom Metherell" userId="67115c55-3d24-4997-8fe6-62fbee1ccdaf" providerId="ADAL" clId="{BAC9CDAC-2996-430D-A924-A487407E908E}" dt="2022-07-08T13:11:36.538" v="209" actId="478"/>
          <ac:picMkLst>
            <pc:docMk/>
            <pc:sldMk cId="379728094" sldId="262"/>
            <ac:picMk id="24" creationId="{38F3C469-3A68-D47B-340A-A44E10D4E1AF}"/>
          </ac:picMkLst>
        </pc:picChg>
        <pc:picChg chg="add del mod">
          <ac:chgData name="Tom Metherell" userId="67115c55-3d24-4997-8fe6-62fbee1ccdaf" providerId="ADAL" clId="{BAC9CDAC-2996-430D-A924-A487407E908E}" dt="2022-07-08T13:12:16.440" v="211" actId="478"/>
          <ac:picMkLst>
            <pc:docMk/>
            <pc:sldMk cId="379728094" sldId="262"/>
            <ac:picMk id="25" creationId="{3B443A29-53D4-95F2-FB7D-3E900A750A7D}"/>
          </ac:picMkLst>
        </pc:picChg>
        <pc:picChg chg="add del">
          <ac:chgData name="Tom Metherell" userId="67115c55-3d24-4997-8fe6-62fbee1ccdaf" providerId="ADAL" clId="{BAC9CDAC-2996-430D-A924-A487407E908E}" dt="2022-07-08T13:13:35.624" v="213" actId="22"/>
          <ac:picMkLst>
            <pc:docMk/>
            <pc:sldMk cId="379728094" sldId="262"/>
            <ac:picMk id="27" creationId="{DBED2ECD-4335-E842-FF24-7E6C32A3EFE8}"/>
          </ac:picMkLst>
        </pc:picChg>
        <pc:picChg chg="add del">
          <ac:chgData name="Tom Metherell" userId="67115c55-3d24-4997-8fe6-62fbee1ccdaf" providerId="ADAL" clId="{BAC9CDAC-2996-430D-A924-A487407E908E}" dt="2022-07-08T13:13:37.798" v="215" actId="22"/>
          <ac:picMkLst>
            <pc:docMk/>
            <pc:sldMk cId="379728094" sldId="262"/>
            <ac:picMk id="29" creationId="{54650D8E-338A-0972-980A-A666AA07ADB2}"/>
          </ac:picMkLst>
        </pc:picChg>
        <pc:picChg chg="add mod">
          <ac:chgData name="Tom Metherell" userId="67115c55-3d24-4997-8fe6-62fbee1ccdaf" providerId="ADAL" clId="{BAC9CDAC-2996-430D-A924-A487407E908E}" dt="2022-07-08T13:26:48.549" v="338" actId="1036"/>
          <ac:picMkLst>
            <pc:docMk/>
            <pc:sldMk cId="379728094" sldId="262"/>
            <ac:picMk id="31" creationId="{786D2BD0-123A-CDE6-91C3-A87FA523474E}"/>
          </ac:picMkLst>
        </pc:picChg>
        <pc:cxnChg chg="add del mod">
          <ac:chgData name="Tom Metherell" userId="67115c55-3d24-4997-8fe6-62fbee1ccdaf" providerId="ADAL" clId="{BAC9CDAC-2996-430D-A924-A487407E908E}" dt="2022-07-08T13:06:43.094" v="162" actId="478"/>
          <ac:cxnSpMkLst>
            <pc:docMk/>
            <pc:sldMk cId="379728094" sldId="262"/>
            <ac:cxnSpMk id="15" creationId="{CA15FB42-BB76-8D9D-B169-45737549E0EA}"/>
          </ac:cxnSpMkLst>
        </pc:cxnChg>
        <pc:cxnChg chg="add del mod">
          <ac:chgData name="Tom Metherell" userId="67115c55-3d24-4997-8fe6-62fbee1ccdaf" providerId="ADAL" clId="{BAC9CDAC-2996-430D-A924-A487407E908E}" dt="2022-07-08T13:05:32.312" v="147" actId="478"/>
          <ac:cxnSpMkLst>
            <pc:docMk/>
            <pc:sldMk cId="379728094" sldId="262"/>
            <ac:cxnSpMk id="16" creationId="{3761FE97-0E00-8D3E-A018-FB73E58C9DC6}"/>
          </ac:cxnSpMkLst>
        </pc:cxnChg>
        <pc:cxnChg chg="add del mod">
          <ac:chgData name="Tom Metherell" userId="67115c55-3d24-4997-8fe6-62fbee1ccdaf" providerId="ADAL" clId="{BAC9CDAC-2996-430D-A924-A487407E908E}" dt="2022-07-08T13:05:37.033" v="149" actId="478"/>
          <ac:cxnSpMkLst>
            <pc:docMk/>
            <pc:sldMk cId="379728094" sldId="262"/>
            <ac:cxnSpMk id="18" creationId="{FE9BBBF2-702C-0642-B8BD-AB7E20B6D1EA}"/>
          </ac:cxnSpMkLst>
        </pc:cxnChg>
        <pc:cxnChg chg="add del mod">
          <ac:chgData name="Tom Metherell" userId="67115c55-3d24-4997-8fe6-62fbee1ccdaf" providerId="ADAL" clId="{BAC9CDAC-2996-430D-A924-A487407E908E}" dt="2022-07-08T13:06:41.094" v="161" actId="478"/>
          <ac:cxnSpMkLst>
            <pc:docMk/>
            <pc:sldMk cId="379728094" sldId="262"/>
            <ac:cxnSpMk id="20" creationId="{4248AE88-9A97-4C27-4370-EFAAC1D5E953}"/>
          </ac:cxnSpMkLst>
        </pc:cxnChg>
      </pc:sldChg>
      <pc:sldChg chg="del">
        <pc:chgData name="Tom Metherell" userId="67115c55-3d24-4997-8fe6-62fbee1ccdaf" providerId="ADAL" clId="{BAC9CDAC-2996-430D-A924-A487407E908E}" dt="2022-07-08T16:48:01.073" v="3865" actId="47"/>
        <pc:sldMkLst>
          <pc:docMk/>
          <pc:sldMk cId="4055079983" sldId="263"/>
        </pc:sldMkLst>
      </pc:sldChg>
      <pc:sldChg chg="del">
        <pc:chgData name="Tom Metherell" userId="67115c55-3d24-4997-8fe6-62fbee1ccdaf" providerId="ADAL" clId="{BAC9CDAC-2996-430D-A924-A487407E908E}" dt="2022-07-08T16:48:01.073" v="3865" actId="47"/>
        <pc:sldMkLst>
          <pc:docMk/>
          <pc:sldMk cId="2619301236" sldId="264"/>
        </pc:sldMkLst>
      </pc:sldChg>
      <pc:sldChg chg="del">
        <pc:chgData name="Tom Metherell" userId="67115c55-3d24-4997-8fe6-62fbee1ccdaf" providerId="ADAL" clId="{BAC9CDAC-2996-430D-A924-A487407E908E}" dt="2022-07-08T16:48:01.073" v="3865" actId="47"/>
        <pc:sldMkLst>
          <pc:docMk/>
          <pc:sldMk cId="744379741" sldId="265"/>
        </pc:sldMkLst>
      </pc:sldChg>
      <pc:sldChg chg="del">
        <pc:chgData name="Tom Metherell" userId="67115c55-3d24-4997-8fe6-62fbee1ccdaf" providerId="ADAL" clId="{BAC9CDAC-2996-430D-A924-A487407E908E}" dt="2022-07-08T16:48:01.073" v="3865" actId="47"/>
        <pc:sldMkLst>
          <pc:docMk/>
          <pc:sldMk cId="1742861620" sldId="266"/>
        </pc:sldMkLst>
      </pc:sldChg>
      <pc:sldChg chg="addSp delSp modSp mod ord modNotesTx">
        <pc:chgData name="Tom Metherell" userId="67115c55-3d24-4997-8fe6-62fbee1ccdaf" providerId="ADAL" clId="{BAC9CDAC-2996-430D-A924-A487407E908E}" dt="2022-07-11T09:43:41.388" v="4749" actId="20577"/>
        <pc:sldMkLst>
          <pc:docMk/>
          <pc:sldMk cId="2303579910" sldId="268"/>
        </pc:sldMkLst>
        <pc:spChg chg="mod">
          <ac:chgData name="Tom Metherell" userId="67115c55-3d24-4997-8fe6-62fbee1ccdaf" providerId="ADAL" clId="{BAC9CDAC-2996-430D-A924-A487407E908E}" dt="2022-07-08T13:48:02.542" v="969" actId="20577"/>
          <ac:spMkLst>
            <pc:docMk/>
            <pc:sldMk cId="2303579910" sldId="268"/>
            <ac:spMk id="2" creationId="{AFC6D044-C704-4974-935B-AE3D7EFC9BC4}"/>
          </ac:spMkLst>
        </pc:spChg>
        <pc:spChg chg="add del mod">
          <ac:chgData name="Tom Metherell" userId="67115c55-3d24-4997-8fe6-62fbee1ccdaf" providerId="ADAL" clId="{BAC9CDAC-2996-430D-A924-A487407E908E}" dt="2022-07-08T13:48:25.551" v="972" actId="478"/>
          <ac:spMkLst>
            <pc:docMk/>
            <pc:sldMk cId="2303579910" sldId="268"/>
            <ac:spMk id="4" creationId="{0081F4D6-2ADB-E92C-F78C-E90C05203288}"/>
          </ac:spMkLst>
        </pc:spChg>
        <pc:spChg chg="add mod">
          <ac:chgData name="Tom Metherell" userId="67115c55-3d24-4997-8fe6-62fbee1ccdaf" providerId="ADAL" clId="{BAC9CDAC-2996-430D-A924-A487407E908E}" dt="2022-07-08T13:51:34.803" v="1015" actId="1076"/>
          <ac:spMkLst>
            <pc:docMk/>
            <pc:sldMk cId="2303579910" sldId="268"/>
            <ac:spMk id="5" creationId="{8D7CA000-A669-E5AC-6CAB-91E43C336F83}"/>
          </ac:spMkLst>
        </pc:spChg>
        <pc:spChg chg="mod">
          <ac:chgData name="Tom Metherell" userId="67115c55-3d24-4997-8fe6-62fbee1ccdaf" providerId="ADAL" clId="{BAC9CDAC-2996-430D-A924-A487407E908E}" dt="2022-07-08T13:43:26.967" v="920" actId="20577"/>
          <ac:spMkLst>
            <pc:docMk/>
            <pc:sldMk cId="2303579910" sldId="268"/>
            <ac:spMk id="9" creationId="{A672774E-BCBF-4B44-9E79-28E9153ABA7E}"/>
          </ac:spMkLst>
        </pc:spChg>
        <pc:spChg chg="mod">
          <ac:chgData name="Tom Metherell" userId="67115c55-3d24-4997-8fe6-62fbee1ccdaf" providerId="ADAL" clId="{BAC9CDAC-2996-430D-A924-A487407E908E}" dt="2022-07-08T13:43:32.514" v="921"/>
          <ac:spMkLst>
            <pc:docMk/>
            <pc:sldMk cId="2303579910" sldId="268"/>
            <ac:spMk id="10" creationId="{18FAD6D3-B1FB-463D-87D0-FA9A4AEA13D6}"/>
          </ac:spMkLst>
        </pc:spChg>
        <pc:spChg chg="mod">
          <ac:chgData name="Tom Metherell" userId="67115c55-3d24-4997-8fe6-62fbee1ccdaf" providerId="ADAL" clId="{BAC9CDAC-2996-430D-A924-A487407E908E}" dt="2022-07-08T13:48:36.309" v="973" actId="2711"/>
          <ac:spMkLst>
            <pc:docMk/>
            <pc:sldMk cId="2303579910" sldId="268"/>
            <ac:spMk id="15" creationId="{71E56526-69CC-B3A2-3D5C-E2319FE076B5}"/>
          </ac:spMkLst>
        </pc:spChg>
        <pc:spChg chg="mod">
          <ac:chgData name="Tom Metherell" userId="67115c55-3d24-4997-8fe6-62fbee1ccdaf" providerId="ADAL" clId="{BAC9CDAC-2996-430D-A924-A487407E908E}" dt="2022-07-08T13:48:36.309" v="973" actId="2711"/>
          <ac:spMkLst>
            <pc:docMk/>
            <pc:sldMk cId="2303579910" sldId="268"/>
            <ac:spMk id="16" creationId="{E9858DDF-E4D0-4E24-1162-930E3D9A0257}"/>
          </ac:spMkLst>
        </pc:spChg>
        <pc:spChg chg="mod">
          <ac:chgData name="Tom Metherell" userId="67115c55-3d24-4997-8fe6-62fbee1ccdaf" providerId="ADAL" clId="{BAC9CDAC-2996-430D-A924-A487407E908E}" dt="2022-07-08T13:48:36.309" v="973" actId="2711"/>
          <ac:spMkLst>
            <pc:docMk/>
            <pc:sldMk cId="2303579910" sldId="268"/>
            <ac:spMk id="17" creationId="{6E3C8E41-279E-D154-1372-59B7352CAB0E}"/>
          </ac:spMkLst>
        </pc:spChg>
        <pc:spChg chg="mod">
          <ac:chgData name="Tom Metherell" userId="67115c55-3d24-4997-8fe6-62fbee1ccdaf" providerId="ADAL" clId="{BAC9CDAC-2996-430D-A924-A487407E908E}" dt="2022-07-08T13:48:36.309" v="973" actId="2711"/>
          <ac:spMkLst>
            <pc:docMk/>
            <pc:sldMk cId="2303579910" sldId="268"/>
            <ac:spMk id="18" creationId="{EF888554-ED58-7930-D54B-B16415D9D134}"/>
          </ac:spMkLst>
        </pc:spChg>
        <pc:spChg chg="add mod">
          <ac:chgData name="Tom Metherell" userId="67115c55-3d24-4997-8fe6-62fbee1ccdaf" providerId="ADAL" clId="{BAC9CDAC-2996-430D-A924-A487407E908E}" dt="2022-07-08T13:51:18.549" v="1012" actId="14100"/>
          <ac:spMkLst>
            <pc:docMk/>
            <pc:sldMk cId="2303579910" sldId="268"/>
            <ac:spMk id="35" creationId="{8B705406-D07A-7879-129B-4F49B9D0CDD2}"/>
          </ac:spMkLst>
        </pc:spChg>
        <pc:grpChg chg="add mod">
          <ac:chgData name="Tom Metherell" userId="67115c55-3d24-4997-8fe6-62fbee1ccdaf" providerId="ADAL" clId="{BAC9CDAC-2996-430D-A924-A487407E908E}" dt="2022-07-08T13:48:22.785" v="971"/>
          <ac:grpSpMkLst>
            <pc:docMk/>
            <pc:sldMk cId="2303579910" sldId="268"/>
            <ac:grpSpMk id="12" creationId="{71398806-1EFE-A2A7-2946-95D39D582507}"/>
          </ac:grpSpMkLst>
        </pc:grpChg>
        <pc:grpChg chg="mod">
          <ac:chgData name="Tom Metherell" userId="67115c55-3d24-4997-8fe6-62fbee1ccdaf" providerId="ADAL" clId="{BAC9CDAC-2996-430D-A924-A487407E908E}" dt="2022-07-08T13:48:22.785" v="971"/>
          <ac:grpSpMkLst>
            <pc:docMk/>
            <pc:sldMk cId="2303579910" sldId="268"/>
            <ac:grpSpMk id="13" creationId="{CF305084-6C02-D4D7-3458-FD4B6B24AFCD}"/>
          </ac:grpSpMkLst>
        </pc:grpChg>
        <pc:grpChg chg="mod">
          <ac:chgData name="Tom Metherell" userId="67115c55-3d24-4997-8fe6-62fbee1ccdaf" providerId="ADAL" clId="{BAC9CDAC-2996-430D-A924-A487407E908E}" dt="2022-07-08T13:48:22.785" v="971"/>
          <ac:grpSpMkLst>
            <pc:docMk/>
            <pc:sldMk cId="2303579910" sldId="268"/>
            <ac:grpSpMk id="14" creationId="{17FE2EBC-B96D-31EE-598F-11AD56CF1947}"/>
          </ac:grpSpMkLst>
        </pc:grpChg>
        <pc:graphicFrameChg chg="del">
          <ac:chgData name="Tom Metherell" userId="67115c55-3d24-4997-8fe6-62fbee1ccdaf" providerId="ADAL" clId="{BAC9CDAC-2996-430D-A924-A487407E908E}" dt="2022-07-08T13:48:22.519" v="970" actId="478"/>
          <ac:graphicFrameMkLst>
            <pc:docMk/>
            <pc:sldMk cId="2303579910" sldId="268"/>
            <ac:graphicFrameMk id="6" creationId="{6F154ED7-FC5F-4626-9DAE-6254091B6B49}"/>
          </ac:graphicFrameMkLst>
        </pc:graphicFrameChg>
        <pc:picChg chg="mod">
          <ac:chgData name="Tom Metherell" userId="67115c55-3d24-4997-8fe6-62fbee1ccdaf" providerId="ADAL" clId="{BAC9CDAC-2996-430D-A924-A487407E908E}" dt="2022-07-08T13:48:22.785" v="971"/>
          <ac:picMkLst>
            <pc:docMk/>
            <pc:sldMk cId="2303579910" sldId="268"/>
            <ac:picMk id="19" creationId="{5C50E48F-887B-1158-FF79-C9C38301167D}"/>
          </ac:picMkLst>
        </pc:picChg>
        <pc:picChg chg="mod">
          <ac:chgData name="Tom Metherell" userId="67115c55-3d24-4997-8fe6-62fbee1ccdaf" providerId="ADAL" clId="{BAC9CDAC-2996-430D-A924-A487407E908E}" dt="2022-07-08T13:48:22.785" v="971"/>
          <ac:picMkLst>
            <pc:docMk/>
            <pc:sldMk cId="2303579910" sldId="268"/>
            <ac:picMk id="20" creationId="{4D86410F-E579-6936-4120-8E3008B82C99}"/>
          </ac:picMkLst>
        </pc:picChg>
        <pc:picChg chg="mod">
          <ac:chgData name="Tom Metherell" userId="67115c55-3d24-4997-8fe6-62fbee1ccdaf" providerId="ADAL" clId="{BAC9CDAC-2996-430D-A924-A487407E908E}" dt="2022-07-08T13:48:22.785" v="971"/>
          <ac:picMkLst>
            <pc:docMk/>
            <pc:sldMk cId="2303579910" sldId="268"/>
            <ac:picMk id="21" creationId="{88C89753-86F2-2A41-0212-AB5E85649F40}"/>
          </ac:picMkLst>
        </pc:picChg>
        <pc:picChg chg="mod">
          <ac:chgData name="Tom Metherell" userId="67115c55-3d24-4997-8fe6-62fbee1ccdaf" providerId="ADAL" clId="{BAC9CDAC-2996-430D-A924-A487407E908E}" dt="2022-07-08T13:48:22.785" v="971"/>
          <ac:picMkLst>
            <pc:docMk/>
            <pc:sldMk cId="2303579910" sldId="268"/>
            <ac:picMk id="22" creationId="{E1FF9099-2403-84E0-E5FF-BD7245E5A99B}"/>
          </ac:picMkLst>
        </pc:picChg>
        <pc:picChg chg="mod">
          <ac:chgData name="Tom Metherell" userId="67115c55-3d24-4997-8fe6-62fbee1ccdaf" providerId="ADAL" clId="{BAC9CDAC-2996-430D-A924-A487407E908E}" dt="2022-07-08T13:48:22.785" v="971"/>
          <ac:picMkLst>
            <pc:docMk/>
            <pc:sldMk cId="2303579910" sldId="268"/>
            <ac:picMk id="23" creationId="{248045EA-AE85-CF97-6EDA-9A90658A3E9E}"/>
          </ac:picMkLst>
        </pc:picChg>
        <pc:picChg chg="mod">
          <ac:chgData name="Tom Metherell" userId="67115c55-3d24-4997-8fe6-62fbee1ccdaf" providerId="ADAL" clId="{BAC9CDAC-2996-430D-A924-A487407E908E}" dt="2022-07-08T13:48:22.785" v="971"/>
          <ac:picMkLst>
            <pc:docMk/>
            <pc:sldMk cId="2303579910" sldId="268"/>
            <ac:picMk id="24" creationId="{6FBFB7B6-CC1C-D186-F7E0-1811CA050C43}"/>
          </ac:picMkLst>
        </pc:picChg>
        <pc:picChg chg="mod">
          <ac:chgData name="Tom Metherell" userId="67115c55-3d24-4997-8fe6-62fbee1ccdaf" providerId="ADAL" clId="{BAC9CDAC-2996-430D-A924-A487407E908E}" dt="2022-07-08T13:48:22.785" v="971"/>
          <ac:picMkLst>
            <pc:docMk/>
            <pc:sldMk cId="2303579910" sldId="268"/>
            <ac:picMk id="25" creationId="{C867E6BF-F475-0421-F7E3-79936B83A306}"/>
          </ac:picMkLst>
        </pc:picChg>
        <pc:picChg chg="mod">
          <ac:chgData name="Tom Metherell" userId="67115c55-3d24-4997-8fe6-62fbee1ccdaf" providerId="ADAL" clId="{BAC9CDAC-2996-430D-A924-A487407E908E}" dt="2022-07-08T13:48:22.785" v="971"/>
          <ac:picMkLst>
            <pc:docMk/>
            <pc:sldMk cId="2303579910" sldId="268"/>
            <ac:picMk id="26" creationId="{ED5617C1-D1B7-922D-BA23-40FC21AAECB1}"/>
          </ac:picMkLst>
        </pc:picChg>
        <pc:picChg chg="mod">
          <ac:chgData name="Tom Metherell" userId="67115c55-3d24-4997-8fe6-62fbee1ccdaf" providerId="ADAL" clId="{BAC9CDAC-2996-430D-A924-A487407E908E}" dt="2022-07-08T13:48:22.785" v="971"/>
          <ac:picMkLst>
            <pc:docMk/>
            <pc:sldMk cId="2303579910" sldId="268"/>
            <ac:picMk id="27" creationId="{2A95C9EA-7F09-FD17-C409-7672213369BF}"/>
          </ac:picMkLst>
        </pc:picChg>
        <pc:picChg chg="mod">
          <ac:chgData name="Tom Metherell" userId="67115c55-3d24-4997-8fe6-62fbee1ccdaf" providerId="ADAL" clId="{BAC9CDAC-2996-430D-A924-A487407E908E}" dt="2022-07-08T13:48:22.785" v="971"/>
          <ac:picMkLst>
            <pc:docMk/>
            <pc:sldMk cId="2303579910" sldId="268"/>
            <ac:picMk id="28" creationId="{3714431A-E861-91AF-92FB-FB4363AA87F5}"/>
          </ac:picMkLst>
        </pc:picChg>
        <pc:picChg chg="mod">
          <ac:chgData name="Tom Metherell" userId="67115c55-3d24-4997-8fe6-62fbee1ccdaf" providerId="ADAL" clId="{BAC9CDAC-2996-430D-A924-A487407E908E}" dt="2022-07-08T13:48:22.785" v="971"/>
          <ac:picMkLst>
            <pc:docMk/>
            <pc:sldMk cId="2303579910" sldId="268"/>
            <ac:picMk id="29" creationId="{12C0F400-B820-9D52-3762-5141B6500098}"/>
          </ac:picMkLst>
        </pc:picChg>
        <pc:picChg chg="mod">
          <ac:chgData name="Tom Metherell" userId="67115c55-3d24-4997-8fe6-62fbee1ccdaf" providerId="ADAL" clId="{BAC9CDAC-2996-430D-A924-A487407E908E}" dt="2022-07-08T13:48:22.785" v="971"/>
          <ac:picMkLst>
            <pc:docMk/>
            <pc:sldMk cId="2303579910" sldId="268"/>
            <ac:picMk id="30" creationId="{A0CE3636-53B3-59BD-D6B2-99BF3BFDF4B1}"/>
          </ac:picMkLst>
        </pc:picChg>
        <pc:picChg chg="mod">
          <ac:chgData name="Tom Metherell" userId="67115c55-3d24-4997-8fe6-62fbee1ccdaf" providerId="ADAL" clId="{BAC9CDAC-2996-430D-A924-A487407E908E}" dt="2022-07-08T13:48:22.785" v="971"/>
          <ac:picMkLst>
            <pc:docMk/>
            <pc:sldMk cId="2303579910" sldId="268"/>
            <ac:picMk id="31" creationId="{57DEA89F-3A51-2B60-5D54-585BAF29B4AB}"/>
          </ac:picMkLst>
        </pc:picChg>
        <pc:picChg chg="mod">
          <ac:chgData name="Tom Metherell" userId="67115c55-3d24-4997-8fe6-62fbee1ccdaf" providerId="ADAL" clId="{BAC9CDAC-2996-430D-A924-A487407E908E}" dt="2022-07-08T13:48:22.785" v="971"/>
          <ac:picMkLst>
            <pc:docMk/>
            <pc:sldMk cId="2303579910" sldId="268"/>
            <ac:picMk id="32" creationId="{EDC36718-DBCC-BCD3-7439-F573FE1236F3}"/>
          </ac:picMkLst>
        </pc:picChg>
        <pc:picChg chg="mod">
          <ac:chgData name="Tom Metherell" userId="67115c55-3d24-4997-8fe6-62fbee1ccdaf" providerId="ADAL" clId="{BAC9CDAC-2996-430D-A924-A487407E908E}" dt="2022-07-08T13:48:22.785" v="971"/>
          <ac:picMkLst>
            <pc:docMk/>
            <pc:sldMk cId="2303579910" sldId="268"/>
            <ac:picMk id="33" creationId="{3A51917E-E792-5390-7E80-5DE0F9CF7128}"/>
          </ac:picMkLst>
        </pc:picChg>
        <pc:cxnChg chg="add mod">
          <ac:chgData name="Tom Metherell" userId="67115c55-3d24-4997-8fe6-62fbee1ccdaf" providerId="ADAL" clId="{BAC9CDAC-2996-430D-A924-A487407E908E}" dt="2022-07-08T13:48:22.785" v="971"/>
          <ac:cxnSpMkLst>
            <pc:docMk/>
            <pc:sldMk cId="2303579910" sldId="268"/>
            <ac:cxnSpMk id="34" creationId="{45CE200A-B05F-CD68-6D20-8E57F3D0F125}"/>
          </ac:cxnSpMkLst>
        </pc:cxnChg>
      </pc:sldChg>
      <pc:sldChg chg="addSp modSp add del mod ord modNotesTx">
        <pc:chgData name="Tom Metherell" userId="67115c55-3d24-4997-8fe6-62fbee1ccdaf" providerId="ADAL" clId="{BAC9CDAC-2996-430D-A924-A487407E908E}" dt="2022-07-11T09:46:08.561" v="5317" actId="5793"/>
        <pc:sldMkLst>
          <pc:docMk/>
          <pc:sldMk cId="2499682613" sldId="269"/>
        </pc:sldMkLst>
        <pc:spChg chg="mod">
          <ac:chgData name="Tom Metherell" userId="67115c55-3d24-4997-8fe6-62fbee1ccdaf" providerId="ADAL" clId="{BAC9CDAC-2996-430D-A924-A487407E908E}" dt="2022-07-08T14:01:59.428" v="1245" actId="114"/>
          <ac:spMkLst>
            <pc:docMk/>
            <pc:sldMk cId="2499682613" sldId="269"/>
            <ac:spMk id="3" creationId="{3E5FEE2D-79E5-4C1D-8BF7-EE619CA7039A}"/>
          </ac:spMkLst>
        </pc:spChg>
        <pc:spChg chg="mod">
          <ac:chgData name="Tom Metherell" userId="67115c55-3d24-4997-8fe6-62fbee1ccdaf" providerId="ADAL" clId="{BAC9CDAC-2996-430D-A924-A487407E908E}" dt="2022-07-08T14:04:32.205" v="1289" actId="20577"/>
          <ac:spMkLst>
            <pc:docMk/>
            <pc:sldMk cId="2499682613" sldId="269"/>
            <ac:spMk id="7" creationId="{E7F1AE66-47AA-4110-86B9-0626D4953989}"/>
          </ac:spMkLst>
        </pc:spChg>
        <pc:spChg chg="mod">
          <ac:chgData name="Tom Metherell" userId="67115c55-3d24-4997-8fe6-62fbee1ccdaf" providerId="ADAL" clId="{BAC9CDAC-2996-430D-A924-A487407E908E}" dt="2022-07-08T14:04:39.144" v="1290"/>
          <ac:spMkLst>
            <pc:docMk/>
            <pc:sldMk cId="2499682613" sldId="269"/>
            <ac:spMk id="8" creationId="{8BA5A93F-DCAE-40B8-8E94-3239A1A6A21A}"/>
          </ac:spMkLst>
        </pc:spChg>
        <pc:spChg chg="add mod">
          <ac:chgData name="Tom Metherell" userId="67115c55-3d24-4997-8fe6-62fbee1ccdaf" providerId="ADAL" clId="{BAC9CDAC-2996-430D-A924-A487407E908E}" dt="2022-07-08T14:05:07.147" v="1323" actId="14100"/>
          <ac:spMkLst>
            <pc:docMk/>
            <pc:sldMk cId="2499682613" sldId="269"/>
            <ac:spMk id="10" creationId="{B4AB007E-89E2-B723-7B39-1E5E0AAEAF50}"/>
          </ac:spMkLst>
        </pc:spChg>
        <pc:graphicFrameChg chg="mod modGraphic">
          <ac:chgData name="Tom Metherell" userId="67115c55-3d24-4997-8fe6-62fbee1ccdaf" providerId="ADAL" clId="{BAC9CDAC-2996-430D-A924-A487407E908E}" dt="2022-07-08T14:03:03.954" v="1253" actId="121"/>
          <ac:graphicFrameMkLst>
            <pc:docMk/>
            <pc:sldMk cId="2499682613" sldId="269"/>
            <ac:graphicFrameMk id="4" creationId="{390E7E75-E57A-4FF0-A0E4-A4DBCF6EA89A}"/>
          </ac:graphicFrameMkLst>
        </pc:graphicFrameChg>
      </pc:sldChg>
      <pc:sldChg chg="del">
        <pc:chgData name="Tom Metherell" userId="67115c55-3d24-4997-8fe6-62fbee1ccdaf" providerId="ADAL" clId="{BAC9CDAC-2996-430D-A924-A487407E908E}" dt="2022-07-08T16:48:01.073" v="3865" actId="47"/>
        <pc:sldMkLst>
          <pc:docMk/>
          <pc:sldMk cId="2896385493" sldId="270"/>
        </pc:sldMkLst>
      </pc:sldChg>
      <pc:sldChg chg="addSp modSp mod modNotesTx">
        <pc:chgData name="Tom Metherell" userId="67115c55-3d24-4997-8fe6-62fbee1ccdaf" providerId="ADAL" clId="{BAC9CDAC-2996-430D-A924-A487407E908E}" dt="2022-07-11T10:20:49.626" v="12300" actId="20577"/>
        <pc:sldMkLst>
          <pc:docMk/>
          <pc:sldMk cId="1969787568" sldId="271"/>
        </pc:sldMkLst>
        <pc:spChg chg="mod">
          <ac:chgData name="Tom Metherell" userId="67115c55-3d24-4997-8fe6-62fbee1ccdaf" providerId="ADAL" clId="{BAC9CDAC-2996-430D-A924-A487407E908E}" dt="2022-07-08T16:49:54.536" v="3938" actId="1035"/>
          <ac:spMkLst>
            <pc:docMk/>
            <pc:sldMk cId="1969787568" sldId="271"/>
            <ac:spMk id="2" creationId="{8BDF1EDE-5423-435C-B149-87AB1BC22B83}"/>
          </ac:spMkLst>
        </pc:spChg>
        <pc:spChg chg="mod">
          <ac:chgData name="Tom Metherell" userId="67115c55-3d24-4997-8fe6-62fbee1ccdaf" providerId="ADAL" clId="{BAC9CDAC-2996-430D-A924-A487407E908E}" dt="2022-07-08T16:54:21.946" v="4176" actId="20577"/>
          <ac:spMkLst>
            <pc:docMk/>
            <pc:sldMk cId="1969787568" sldId="271"/>
            <ac:spMk id="3" creationId="{AF64C29E-DF30-4DC6-AB95-2016F9A703B6}"/>
          </ac:spMkLst>
        </pc:spChg>
        <pc:spChg chg="mod">
          <ac:chgData name="Tom Metherell" userId="67115c55-3d24-4997-8fe6-62fbee1ccdaf" providerId="ADAL" clId="{BAC9CDAC-2996-430D-A924-A487407E908E}" dt="2022-07-08T16:48:12.356" v="3867" actId="20577"/>
          <ac:spMkLst>
            <pc:docMk/>
            <pc:sldMk cId="1969787568" sldId="271"/>
            <ac:spMk id="4" creationId="{A47C7382-18E7-4821-8C61-461D6BBE08FC}"/>
          </ac:spMkLst>
        </pc:spChg>
        <pc:spChg chg="mod">
          <ac:chgData name="Tom Metherell" userId="67115c55-3d24-4997-8fe6-62fbee1ccdaf" providerId="ADAL" clId="{BAC9CDAC-2996-430D-A924-A487407E908E}" dt="2022-07-08T16:49:22.022" v="3879" actId="1076"/>
          <ac:spMkLst>
            <pc:docMk/>
            <pc:sldMk cId="1969787568" sldId="271"/>
            <ac:spMk id="5" creationId="{3990FA1B-5022-47AB-A0AE-8F5C5797997C}"/>
          </ac:spMkLst>
        </pc:spChg>
        <pc:spChg chg="add mod">
          <ac:chgData name="Tom Metherell" userId="67115c55-3d24-4997-8fe6-62fbee1ccdaf" providerId="ADAL" clId="{BAC9CDAC-2996-430D-A924-A487407E908E}" dt="2022-07-08T17:37:32.002" v="4194" actId="208"/>
          <ac:spMkLst>
            <pc:docMk/>
            <pc:sldMk cId="1969787568" sldId="271"/>
            <ac:spMk id="8" creationId="{0AA4286C-B2FB-C56C-4F28-AA42CBD4DFDE}"/>
          </ac:spMkLst>
        </pc:spChg>
        <pc:spChg chg="add mod">
          <ac:chgData name="Tom Metherell" userId="67115c55-3d24-4997-8fe6-62fbee1ccdaf" providerId="ADAL" clId="{BAC9CDAC-2996-430D-A924-A487407E908E}" dt="2022-07-08T17:38:33.526" v="4201" actId="1038"/>
          <ac:spMkLst>
            <pc:docMk/>
            <pc:sldMk cId="1969787568" sldId="271"/>
            <ac:spMk id="10" creationId="{E315C4DE-B835-B4B5-E066-E5D9691CCF54}"/>
          </ac:spMkLst>
        </pc:spChg>
        <pc:picChg chg="add mod">
          <ac:chgData name="Tom Metherell" userId="67115c55-3d24-4997-8fe6-62fbee1ccdaf" providerId="ADAL" clId="{BAC9CDAC-2996-430D-A924-A487407E908E}" dt="2022-07-08T17:36:55.511" v="4189" actId="1076"/>
          <ac:picMkLst>
            <pc:docMk/>
            <pc:sldMk cId="1969787568" sldId="271"/>
            <ac:picMk id="7" creationId="{DCE3A1A8-A514-BCEC-3212-9B11EDCB3AE0}"/>
          </ac:picMkLst>
        </pc:picChg>
        <pc:picChg chg="add mod">
          <ac:chgData name="Tom Metherell" userId="67115c55-3d24-4997-8fe6-62fbee1ccdaf" providerId="ADAL" clId="{BAC9CDAC-2996-430D-A924-A487407E908E}" dt="2022-07-08T17:38:33.526" v="4201" actId="1038"/>
          <ac:picMkLst>
            <pc:docMk/>
            <pc:sldMk cId="1969787568" sldId="271"/>
            <ac:picMk id="9" creationId="{E90387B6-B80A-CAC1-4A88-A3D09C563ADD}"/>
          </ac:picMkLst>
        </pc:picChg>
      </pc:sldChg>
      <pc:sldChg chg="modSp add mod ord modNotesTx">
        <pc:chgData name="Tom Metherell" userId="67115c55-3d24-4997-8fe6-62fbee1ccdaf" providerId="ADAL" clId="{BAC9CDAC-2996-430D-A924-A487407E908E}" dt="2022-07-11T09:41:13.943" v="4359" actId="20577"/>
        <pc:sldMkLst>
          <pc:docMk/>
          <pc:sldMk cId="3906666951" sldId="272"/>
        </pc:sldMkLst>
        <pc:spChg chg="mod">
          <ac:chgData name="Tom Metherell" userId="67115c55-3d24-4997-8fe6-62fbee1ccdaf" providerId="ADAL" clId="{BAC9CDAC-2996-430D-A924-A487407E908E}" dt="2022-07-08T13:29:01.024" v="420" actId="20577"/>
          <ac:spMkLst>
            <pc:docMk/>
            <pc:sldMk cId="3906666951" sldId="272"/>
            <ac:spMk id="2" creationId="{FA93DB88-62DD-4C41-977F-D59BEF14EE76}"/>
          </ac:spMkLst>
        </pc:spChg>
        <pc:spChg chg="mod">
          <ac:chgData name="Tom Metherell" userId="67115c55-3d24-4997-8fe6-62fbee1ccdaf" providerId="ADAL" clId="{BAC9CDAC-2996-430D-A924-A487407E908E}" dt="2022-07-08T13:30:00.965" v="487" actId="403"/>
          <ac:spMkLst>
            <pc:docMk/>
            <pc:sldMk cId="3906666951" sldId="272"/>
            <ac:spMk id="3" creationId="{AEF37E83-2D8B-42EF-A2C4-5D2BBDB1F05B}"/>
          </ac:spMkLst>
        </pc:spChg>
        <pc:spChg chg="mod">
          <ac:chgData name="Tom Metherell" userId="67115c55-3d24-4997-8fe6-62fbee1ccdaf" providerId="ADAL" clId="{BAC9CDAC-2996-430D-A924-A487407E908E}" dt="2022-07-08T13:30:05.528" v="488" actId="20577"/>
          <ac:spMkLst>
            <pc:docMk/>
            <pc:sldMk cId="3906666951" sldId="272"/>
            <ac:spMk id="4" creationId="{B0D77839-2CFD-4BC8-85DA-9EE69CCE1B20}"/>
          </ac:spMkLst>
        </pc:spChg>
        <pc:spChg chg="mod">
          <ac:chgData name="Tom Metherell" userId="67115c55-3d24-4997-8fe6-62fbee1ccdaf" providerId="ADAL" clId="{BAC9CDAC-2996-430D-A924-A487407E908E}" dt="2022-07-08T13:30:06.747" v="489" actId="20577"/>
          <ac:spMkLst>
            <pc:docMk/>
            <pc:sldMk cId="3906666951" sldId="272"/>
            <ac:spMk id="5" creationId="{57E386FF-C90F-4484-A843-D4BA75FFF002}"/>
          </ac:spMkLst>
        </pc:spChg>
        <pc:spChg chg="mod">
          <ac:chgData name="Tom Metherell" userId="67115c55-3d24-4997-8fe6-62fbee1ccdaf" providerId="ADAL" clId="{BAC9CDAC-2996-430D-A924-A487407E908E}" dt="2022-07-08T13:30:08.044" v="490" actId="20577"/>
          <ac:spMkLst>
            <pc:docMk/>
            <pc:sldMk cId="3906666951" sldId="272"/>
            <ac:spMk id="6" creationId="{F30780D1-5C1B-411C-81ED-7B9970FCBF8A}"/>
          </ac:spMkLst>
        </pc:spChg>
        <pc:spChg chg="mod">
          <ac:chgData name="Tom Metherell" userId="67115c55-3d24-4997-8fe6-62fbee1ccdaf" providerId="ADAL" clId="{BAC9CDAC-2996-430D-A924-A487407E908E}" dt="2022-07-08T13:40:35.385" v="854" actId="1036"/>
          <ac:spMkLst>
            <pc:docMk/>
            <pc:sldMk cId="3906666951" sldId="272"/>
            <ac:spMk id="12" creationId="{FABE7D8B-D1CD-44C0-AD2D-2ABA67684E97}"/>
          </ac:spMkLst>
        </pc:spChg>
        <pc:spChg chg="mod">
          <ac:chgData name="Tom Metherell" userId="67115c55-3d24-4997-8fe6-62fbee1ccdaf" providerId="ADAL" clId="{BAC9CDAC-2996-430D-A924-A487407E908E}" dt="2022-07-08T13:40:23.337" v="838" actId="1035"/>
          <ac:spMkLst>
            <pc:docMk/>
            <pc:sldMk cId="3906666951" sldId="272"/>
            <ac:spMk id="13" creationId="{8C2F0B15-120C-423F-8EE5-F303B19D5CC5}"/>
          </ac:spMkLst>
        </pc:spChg>
        <pc:spChg chg="mod">
          <ac:chgData name="Tom Metherell" userId="67115c55-3d24-4997-8fe6-62fbee1ccdaf" providerId="ADAL" clId="{BAC9CDAC-2996-430D-A924-A487407E908E}" dt="2022-07-08T13:40:51.857" v="864" actId="1035"/>
          <ac:spMkLst>
            <pc:docMk/>
            <pc:sldMk cId="3906666951" sldId="272"/>
            <ac:spMk id="14" creationId="{300D2644-F516-41F1-A88D-93673EA209A4}"/>
          </ac:spMkLst>
        </pc:spChg>
        <pc:spChg chg="mod">
          <ac:chgData name="Tom Metherell" userId="67115c55-3d24-4997-8fe6-62fbee1ccdaf" providerId="ADAL" clId="{BAC9CDAC-2996-430D-A924-A487407E908E}" dt="2022-07-08T13:41:11.414" v="890" actId="1036"/>
          <ac:spMkLst>
            <pc:docMk/>
            <pc:sldMk cId="3906666951" sldId="272"/>
            <ac:spMk id="15" creationId="{9405A1F0-98C1-4B11-8D9A-3C009ADC44D0}"/>
          </ac:spMkLst>
        </pc:spChg>
        <pc:spChg chg="mod">
          <ac:chgData name="Tom Metherell" userId="67115c55-3d24-4997-8fe6-62fbee1ccdaf" providerId="ADAL" clId="{BAC9CDAC-2996-430D-A924-A487407E908E}" dt="2022-07-08T13:28:16.857" v="403" actId="20577"/>
          <ac:spMkLst>
            <pc:docMk/>
            <pc:sldMk cId="3906666951" sldId="272"/>
            <ac:spMk id="16" creationId="{24238BD7-9B10-4E64-B1B4-FDE6DD70AA60}"/>
          </ac:spMkLst>
        </pc:spChg>
        <pc:spChg chg="mod">
          <ac:chgData name="Tom Metherell" userId="67115c55-3d24-4997-8fe6-62fbee1ccdaf" providerId="ADAL" clId="{BAC9CDAC-2996-430D-A924-A487407E908E}" dt="2022-07-08T13:28:26.642" v="406"/>
          <ac:spMkLst>
            <pc:docMk/>
            <pc:sldMk cId="3906666951" sldId="272"/>
            <ac:spMk id="17" creationId="{CD3D67B7-A821-49FC-94BE-19EDE9D319A5}"/>
          </ac:spMkLst>
        </pc:spChg>
      </pc:sldChg>
      <pc:sldChg chg="addSp delSp modSp add mod modAnim modNotesTx">
        <pc:chgData name="Tom Metherell" userId="67115c55-3d24-4997-8fe6-62fbee1ccdaf" providerId="ADAL" clId="{BAC9CDAC-2996-430D-A924-A487407E908E}" dt="2022-07-11T09:48:30.419" v="5737" actId="20577"/>
        <pc:sldMkLst>
          <pc:docMk/>
          <pc:sldMk cId="1631218449" sldId="273"/>
        </pc:sldMkLst>
        <pc:spChg chg="mod">
          <ac:chgData name="Tom Metherell" userId="67115c55-3d24-4997-8fe6-62fbee1ccdaf" providerId="ADAL" clId="{BAC9CDAC-2996-430D-A924-A487407E908E}" dt="2022-07-08T14:09:26.740" v="1417" actId="1036"/>
          <ac:spMkLst>
            <pc:docMk/>
            <pc:sldMk cId="1631218449" sldId="273"/>
            <ac:spMk id="3" creationId="{3E5FEE2D-79E5-4C1D-8BF7-EE619CA7039A}"/>
          </ac:spMkLst>
        </pc:spChg>
        <pc:spChg chg="add del mod">
          <ac:chgData name="Tom Metherell" userId="67115c55-3d24-4997-8fe6-62fbee1ccdaf" providerId="ADAL" clId="{BAC9CDAC-2996-430D-A924-A487407E908E}" dt="2022-07-08T14:08:58.229" v="1327" actId="478"/>
          <ac:spMkLst>
            <pc:docMk/>
            <pc:sldMk cId="1631218449" sldId="273"/>
            <ac:spMk id="5" creationId="{84DCA186-89C5-1E9E-D2B8-E2CB75B601AE}"/>
          </ac:spMkLst>
        </pc:spChg>
        <pc:spChg chg="mod">
          <ac:chgData name="Tom Metherell" userId="67115c55-3d24-4997-8fe6-62fbee1ccdaf" providerId="ADAL" clId="{BAC9CDAC-2996-430D-A924-A487407E908E}" dt="2022-07-08T14:09:19.005" v="1400" actId="14100"/>
          <ac:spMkLst>
            <pc:docMk/>
            <pc:sldMk cId="1631218449" sldId="273"/>
            <ac:spMk id="10" creationId="{B4AB007E-89E2-B723-7B39-1E5E0AAEAF50}"/>
          </ac:spMkLst>
        </pc:spChg>
        <pc:spChg chg="add mod">
          <ac:chgData name="Tom Metherell" userId="67115c55-3d24-4997-8fe6-62fbee1ccdaf" providerId="ADAL" clId="{BAC9CDAC-2996-430D-A924-A487407E908E}" dt="2022-07-08T14:08:55.075" v="1326"/>
          <ac:spMkLst>
            <pc:docMk/>
            <pc:sldMk cId="1631218449" sldId="273"/>
            <ac:spMk id="14" creationId="{34BE1FD3-0B1A-C1A1-4D0C-FB40F96553FE}"/>
          </ac:spMkLst>
        </pc:spChg>
        <pc:spChg chg="add mod">
          <ac:chgData name="Tom Metherell" userId="67115c55-3d24-4997-8fe6-62fbee1ccdaf" providerId="ADAL" clId="{BAC9CDAC-2996-430D-A924-A487407E908E}" dt="2022-07-08T14:09:54.476" v="1418"/>
          <ac:spMkLst>
            <pc:docMk/>
            <pc:sldMk cId="1631218449" sldId="273"/>
            <ac:spMk id="15" creationId="{71B52984-B159-2F2F-84EE-798B6C736CEE}"/>
          </ac:spMkLst>
        </pc:spChg>
        <pc:graphicFrameChg chg="del">
          <ac:chgData name="Tom Metherell" userId="67115c55-3d24-4997-8fe6-62fbee1ccdaf" providerId="ADAL" clId="{BAC9CDAC-2996-430D-A924-A487407E908E}" dt="2022-07-08T14:08:54.712" v="1325" actId="478"/>
          <ac:graphicFrameMkLst>
            <pc:docMk/>
            <pc:sldMk cId="1631218449" sldId="273"/>
            <ac:graphicFrameMk id="4" creationId="{390E7E75-E57A-4FF0-A0E4-A4DBCF6EA89A}"/>
          </ac:graphicFrameMkLst>
        </pc:graphicFrameChg>
        <pc:picChg chg="add mod">
          <ac:chgData name="Tom Metherell" userId="67115c55-3d24-4997-8fe6-62fbee1ccdaf" providerId="ADAL" clId="{BAC9CDAC-2996-430D-A924-A487407E908E}" dt="2022-07-08T14:08:55.075" v="1326"/>
          <ac:picMkLst>
            <pc:docMk/>
            <pc:sldMk cId="1631218449" sldId="273"/>
            <ac:picMk id="11" creationId="{6BB79DCB-1606-2EF1-380C-A6B6765B47AB}"/>
          </ac:picMkLst>
        </pc:picChg>
        <pc:picChg chg="add mod">
          <ac:chgData name="Tom Metherell" userId="67115c55-3d24-4997-8fe6-62fbee1ccdaf" providerId="ADAL" clId="{BAC9CDAC-2996-430D-A924-A487407E908E}" dt="2022-07-08T14:08:55.075" v="1326"/>
          <ac:picMkLst>
            <pc:docMk/>
            <pc:sldMk cId="1631218449" sldId="273"/>
            <ac:picMk id="12" creationId="{EF9D94A5-54C0-8980-E10E-159797CEAF5F}"/>
          </ac:picMkLst>
        </pc:picChg>
        <pc:picChg chg="add mod">
          <ac:chgData name="Tom Metherell" userId="67115c55-3d24-4997-8fe6-62fbee1ccdaf" providerId="ADAL" clId="{BAC9CDAC-2996-430D-A924-A487407E908E}" dt="2022-07-08T14:08:55.075" v="1326"/>
          <ac:picMkLst>
            <pc:docMk/>
            <pc:sldMk cId="1631218449" sldId="273"/>
            <ac:picMk id="13" creationId="{D0103A2D-4A61-817B-C2F6-CB86A29CE5E4}"/>
          </ac:picMkLst>
        </pc:picChg>
      </pc:sldChg>
      <pc:sldChg chg="addSp delSp modSp new mod modNotesTx">
        <pc:chgData name="Tom Metherell" userId="67115c55-3d24-4997-8fe6-62fbee1ccdaf" providerId="ADAL" clId="{BAC9CDAC-2996-430D-A924-A487407E908E}" dt="2022-07-11T09:58:10.353" v="7061" actId="20577"/>
        <pc:sldMkLst>
          <pc:docMk/>
          <pc:sldMk cId="1440273905" sldId="274"/>
        </pc:sldMkLst>
        <pc:spChg chg="del">
          <ac:chgData name="Tom Metherell" userId="67115c55-3d24-4997-8fe6-62fbee1ccdaf" providerId="ADAL" clId="{BAC9CDAC-2996-430D-A924-A487407E908E}" dt="2022-07-08T14:17:34.506" v="1430"/>
          <ac:spMkLst>
            <pc:docMk/>
            <pc:sldMk cId="1440273905" sldId="274"/>
            <ac:spMk id="2" creationId="{4FB1D3F9-0077-CEF5-B362-9E37BE7D5943}"/>
          </ac:spMkLst>
        </pc:spChg>
        <pc:spChg chg="del">
          <ac:chgData name="Tom Metherell" userId="67115c55-3d24-4997-8fe6-62fbee1ccdaf" providerId="ADAL" clId="{BAC9CDAC-2996-430D-A924-A487407E908E}" dt="2022-07-08T14:12:25.106" v="1420" actId="478"/>
          <ac:spMkLst>
            <pc:docMk/>
            <pc:sldMk cId="1440273905" sldId="274"/>
            <ac:spMk id="3" creationId="{DFCA9EDA-E954-B0C7-E241-264941455DD9}"/>
          </ac:spMkLst>
        </pc:spChg>
        <pc:spChg chg="mod">
          <ac:chgData name="Tom Metherell" userId="67115c55-3d24-4997-8fe6-62fbee1ccdaf" providerId="ADAL" clId="{BAC9CDAC-2996-430D-A924-A487407E908E}" dt="2022-07-08T14:17:49.163" v="1462" actId="20577"/>
          <ac:spMkLst>
            <pc:docMk/>
            <pc:sldMk cId="1440273905" sldId="274"/>
            <ac:spMk id="4" creationId="{82F5CA58-B319-4224-DF45-23C0EA7318E4}"/>
          </ac:spMkLst>
        </pc:spChg>
        <pc:spChg chg="mod">
          <ac:chgData name="Tom Metherell" userId="67115c55-3d24-4997-8fe6-62fbee1ccdaf" providerId="ADAL" clId="{BAC9CDAC-2996-430D-A924-A487407E908E}" dt="2022-07-08T14:17:58.792" v="1463"/>
          <ac:spMkLst>
            <pc:docMk/>
            <pc:sldMk cId="1440273905" sldId="274"/>
            <ac:spMk id="5" creationId="{F2169921-7573-FFA8-41C5-9FC3192C42AF}"/>
          </ac:spMkLst>
        </pc:spChg>
        <pc:spChg chg="add mod">
          <ac:chgData name="Tom Metherell" userId="67115c55-3d24-4997-8fe6-62fbee1ccdaf" providerId="ADAL" clId="{BAC9CDAC-2996-430D-A924-A487407E908E}" dt="2022-07-08T14:27:06.160" v="1503" actId="1036"/>
          <ac:spMkLst>
            <pc:docMk/>
            <pc:sldMk cId="1440273905" sldId="274"/>
            <ac:spMk id="7" creationId="{9D5BDAC7-3C98-72AD-F492-E991C5D32713}"/>
          </ac:spMkLst>
        </pc:spChg>
        <pc:spChg chg="add mod">
          <ac:chgData name="Tom Metherell" userId="67115c55-3d24-4997-8fe6-62fbee1ccdaf" providerId="ADAL" clId="{BAC9CDAC-2996-430D-A924-A487407E908E}" dt="2022-07-08T15:54:57.426" v="3288" actId="114"/>
          <ac:spMkLst>
            <pc:docMk/>
            <pc:sldMk cId="1440273905" sldId="274"/>
            <ac:spMk id="9" creationId="{F5E77261-5488-FFAF-5873-629C2D6A55CE}"/>
          </ac:spMkLst>
        </pc:spChg>
        <pc:picChg chg="add mod">
          <ac:chgData name="Tom Metherell" userId="67115c55-3d24-4997-8fe6-62fbee1ccdaf" providerId="ADAL" clId="{BAC9CDAC-2996-430D-A924-A487407E908E}" dt="2022-07-08T14:13:14.610" v="1429" actId="1076"/>
          <ac:picMkLst>
            <pc:docMk/>
            <pc:sldMk cId="1440273905" sldId="274"/>
            <ac:picMk id="1026" creationId="{1832DEAF-A238-C93E-1A59-FFAAFD6398CF}"/>
          </ac:picMkLst>
        </pc:picChg>
        <pc:picChg chg="add mod">
          <ac:chgData name="Tom Metherell" userId="67115c55-3d24-4997-8fe6-62fbee1ccdaf" providerId="ADAL" clId="{BAC9CDAC-2996-430D-A924-A487407E908E}" dt="2022-07-08T14:13:14.610" v="1429" actId="1076"/>
          <ac:picMkLst>
            <pc:docMk/>
            <pc:sldMk cId="1440273905" sldId="274"/>
            <ac:picMk id="1028" creationId="{30452AE2-6DC4-8F1B-0C9D-35A607E060F6}"/>
          </ac:picMkLst>
        </pc:picChg>
      </pc:sldChg>
      <pc:sldChg chg="delSp modSp add del mod ord">
        <pc:chgData name="Tom Metherell" userId="67115c55-3d24-4997-8fe6-62fbee1ccdaf" providerId="ADAL" clId="{BAC9CDAC-2996-430D-A924-A487407E908E}" dt="2022-07-08T14:54:15.586" v="2330" actId="47"/>
        <pc:sldMkLst>
          <pc:docMk/>
          <pc:sldMk cId="824204072" sldId="275"/>
        </pc:sldMkLst>
        <pc:spChg chg="del">
          <ac:chgData name="Tom Metherell" userId="67115c55-3d24-4997-8fe6-62fbee1ccdaf" providerId="ADAL" clId="{BAC9CDAC-2996-430D-A924-A487407E908E}" dt="2022-07-08T14:43:25.028" v="1811" actId="478"/>
          <ac:spMkLst>
            <pc:docMk/>
            <pc:sldMk cId="824204072" sldId="275"/>
            <ac:spMk id="7" creationId="{9D5BDAC7-3C98-72AD-F492-E991C5D32713}"/>
          </ac:spMkLst>
        </pc:spChg>
        <pc:spChg chg="mod">
          <ac:chgData name="Tom Metherell" userId="67115c55-3d24-4997-8fe6-62fbee1ccdaf" providerId="ADAL" clId="{BAC9CDAC-2996-430D-A924-A487407E908E}" dt="2022-07-08T14:43:14.027" v="1809" actId="20577"/>
          <ac:spMkLst>
            <pc:docMk/>
            <pc:sldMk cId="824204072" sldId="275"/>
            <ac:spMk id="9" creationId="{F5E77261-5488-FFAF-5873-629C2D6A55CE}"/>
          </ac:spMkLst>
        </pc:spChg>
        <pc:picChg chg="del">
          <ac:chgData name="Tom Metherell" userId="67115c55-3d24-4997-8fe6-62fbee1ccdaf" providerId="ADAL" clId="{BAC9CDAC-2996-430D-A924-A487407E908E}" dt="2022-07-08T14:43:18.057" v="1810" actId="478"/>
          <ac:picMkLst>
            <pc:docMk/>
            <pc:sldMk cId="824204072" sldId="275"/>
            <ac:picMk id="1026" creationId="{1832DEAF-A238-C93E-1A59-FFAAFD6398CF}"/>
          </ac:picMkLst>
        </pc:picChg>
        <pc:picChg chg="del">
          <ac:chgData name="Tom Metherell" userId="67115c55-3d24-4997-8fe6-62fbee1ccdaf" providerId="ADAL" clId="{BAC9CDAC-2996-430D-A924-A487407E908E}" dt="2022-07-08T14:43:18.057" v="1810" actId="478"/>
          <ac:picMkLst>
            <pc:docMk/>
            <pc:sldMk cId="824204072" sldId="275"/>
            <ac:picMk id="1028" creationId="{30452AE2-6DC4-8F1B-0C9D-35A607E060F6}"/>
          </ac:picMkLst>
        </pc:picChg>
      </pc:sldChg>
      <pc:sldChg chg="delSp modSp add del mod">
        <pc:chgData name="Tom Metherell" userId="67115c55-3d24-4997-8fe6-62fbee1ccdaf" providerId="ADAL" clId="{BAC9CDAC-2996-430D-A924-A487407E908E}" dt="2022-07-08T14:32:48.445" v="1572" actId="47"/>
        <pc:sldMkLst>
          <pc:docMk/>
          <pc:sldMk cId="1316252998" sldId="276"/>
        </pc:sldMkLst>
        <pc:spChg chg="mod">
          <ac:chgData name="Tom Metherell" userId="67115c55-3d24-4997-8fe6-62fbee1ccdaf" providerId="ADAL" clId="{BAC9CDAC-2996-430D-A924-A487407E908E}" dt="2022-07-08T14:32:23.718" v="1569" actId="20577"/>
          <ac:spMkLst>
            <pc:docMk/>
            <pc:sldMk cId="1316252998" sldId="276"/>
            <ac:spMk id="2" creationId="{AFC6D044-C704-4974-935B-AE3D7EFC9BC4}"/>
          </ac:spMkLst>
        </pc:spChg>
        <pc:spChg chg="del">
          <ac:chgData name="Tom Metherell" userId="67115c55-3d24-4997-8fe6-62fbee1ccdaf" providerId="ADAL" clId="{BAC9CDAC-2996-430D-A924-A487407E908E}" dt="2022-07-08T14:32:34.302" v="1570" actId="478"/>
          <ac:spMkLst>
            <pc:docMk/>
            <pc:sldMk cId="1316252998" sldId="276"/>
            <ac:spMk id="5" creationId="{8D7CA000-A669-E5AC-6CAB-91E43C336F83}"/>
          </ac:spMkLst>
        </pc:spChg>
        <pc:spChg chg="del">
          <ac:chgData name="Tom Metherell" userId="67115c55-3d24-4997-8fe6-62fbee1ccdaf" providerId="ADAL" clId="{BAC9CDAC-2996-430D-A924-A487407E908E}" dt="2022-07-08T14:32:34.302" v="1570" actId="478"/>
          <ac:spMkLst>
            <pc:docMk/>
            <pc:sldMk cId="1316252998" sldId="276"/>
            <ac:spMk id="35" creationId="{8B705406-D07A-7879-129B-4F49B9D0CDD2}"/>
          </ac:spMkLst>
        </pc:spChg>
        <pc:grpChg chg="del">
          <ac:chgData name="Tom Metherell" userId="67115c55-3d24-4997-8fe6-62fbee1ccdaf" providerId="ADAL" clId="{BAC9CDAC-2996-430D-A924-A487407E908E}" dt="2022-07-08T14:32:34.302" v="1570" actId="478"/>
          <ac:grpSpMkLst>
            <pc:docMk/>
            <pc:sldMk cId="1316252998" sldId="276"/>
            <ac:grpSpMk id="12" creationId="{71398806-1EFE-A2A7-2946-95D39D582507}"/>
          </ac:grpSpMkLst>
        </pc:grpChg>
        <pc:cxnChg chg="del mod">
          <ac:chgData name="Tom Metherell" userId="67115c55-3d24-4997-8fe6-62fbee1ccdaf" providerId="ADAL" clId="{BAC9CDAC-2996-430D-A924-A487407E908E}" dt="2022-07-08T14:32:34.302" v="1570" actId="478"/>
          <ac:cxnSpMkLst>
            <pc:docMk/>
            <pc:sldMk cId="1316252998" sldId="276"/>
            <ac:cxnSpMk id="34" creationId="{45CE200A-B05F-CD68-6D20-8E57F3D0F125}"/>
          </ac:cxnSpMkLst>
        </pc:cxnChg>
      </pc:sldChg>
      <pc:sldChg chg="addSp delSp modSp add mod ord modNotesTx">
        <pc:chgData name="Tom Metherell" userId="67115c55-3d24-4997-8fe6-62fbee1ccdaf" providerId="ADAL" clId="{BAC9CDAC-2996-430D-A924-A487407E908E}" dt="2022-07-11T09:53:36.277" v="6670" actId="20577"/>
        <pc:sldMkLst>
          <pc:docMk/>
          <pc:sldMk cId="1830451949" sldId="277"/>
        </pc:sldMkLst>
        <pc:spChg chg="mod">
          <ac:chgData name="Tom Metherell" userId="67115c55-3d24-4997-8fe6-62fbee1ccdaf" providerId="ADAL" clId="{BAC9CDAC-2996-430D-A924-A487407E908E}" dt="2022-07-08T14:32:55.493" v="1622" actId="20577"/>
          <ac:spMkLst>
            <pc:docMk/>
            <pc:sldMk cId="1830451949" sldId="277"/>
            <ac:spMk id="2" creationId="{09140014-73D5-419B-8867-972BB18D52D4}"/>
          </ac:spMkLst>
        </pc:spChg>
        <pc:spChg chg="mod">
          <ac:chgData name="Tom Metherell" userId="67115c55-3d24-4997-8fe6-62fbee1ccdaf" providerId="ADAL" clId="{BAC9CDAC-2996-430D-A924-A487407E908E}" dt="2022-07-08T14:33:45.580" v="1740" actId="122"/>
          <ac:spMkLst>
            <pc:docMk/>
            <pc:sldMk cId="1830451949" sldId="277"/>
            <ac:spMk id="3" creationId="{A45AD8B9-3719-4696-A80F-16A618C5D134}"/>
          </ac:spMkLst>
        </pc:spChg>
        <pc:spChg chg="del">
          <ac:chgData name="Tom Metherell" userId="67115c55-3d24-4997-8fe6-62fbee1ccdaf" providerId="ADAL" clId="{BAC9CDAC-2996-430D-A924-A487407E908E}" dt="2022-07-08T14:33:12.432" v="1701" actId="478"/>
          <ac:spMkLst>
            <pc:docMk/>
            <pc:sldMk cId="1830451949" sldId="277"/>
            <ac:spMk id="4" creationId="{33D8731E-4977-402E-8BFD-895B4D0544CC}"/>
          </ac:spMkLst>
        </pc:spChg>
        <pc:spChg chg="mod">
          <ac:chgData name="Tom Metherell" userId="67115c55-3d24-4997-8fe6-62fbee1ccdaf" providerId="ADAL" clId="{BAC9CDAC-2996-430D-A924-A487407E908E}" dt="2022-07-08T14:33:45.580" v="1740" actId="122"/>
          <ac:spMkLst>
            <pc:docMk/>
            <pc:sldMk cId="1830451949" sldId="277"/>
            <ac:spMk id="5" creationId="{91CDEC5F-B8EE-4BC1-843F-13135E6E7AB2}"/>
          </ac:spMkLst>
        </pc:spChg>
        <pc:spChg chg="del">
          <ac:chgData name="Tom Metherell" userId="67115c55-3d24-4997-8fe6-62fbee1ccdaf" providerId="ADAL" clId="{BAC9CDAC-2996-430D-A924-A487407E908E}" dt="2022-07-08T14:33:12.432" v="1701" actId="478"/>
          <ac:spMkLst>
            <pc:docMk/>
            <pc:sldMk cId="1830451949" sldId="277"/>
            <ac:spMk id="6" creationId="{50B65871-FA95-449A-B8BC-90486DE532EF}"/>
          </ac:spMkLst>
        </pc:spChg>
        <pc:spChg chg="mod">
          <ac:chgData name="Tom Metherell" userId="67115c55-3d24-4997-8fe6-62fbee1ccdaf" providerId="ADAL" clId="{BAC9CDAC-2996-430D-A924-A487407E908E}" dt="2022-07-08T14:36:07.617" v="1770" actId="20577"/>
          <ac:spMkLst>
            <pc:docMk/>
            <pc:sldMk cId="1830451949" sldId="277"/>
            <ac:spMk id="7" creationId="{B2A46C4A-D036-4440-BB64-6754F4FF27C1}"/>
          </ac:spMkLst>
        </pc:spChg>
        <pc:spChg chg="mod">
          <ac:chgData name="Tom Metherell" userId="67115c55-3d24-4997-8fe6-62fbee1ccdaf" providerId="ADAL" clId="{BAC9CDAC-2996-430D-A924-A487407E908E}" dt="2022-07-08T14:36:15.400" v="1771"/>
          <ac:spMkLst>
            <pc:docMk/>
            <pc:sldMk cId="1830451949" sldId="277"/>
            <ac:spMk id="8" creationId="{905F172A-5D5D-43CD-A187-DA0D303F4144}"/>
          </ac:spMkLst>
        </pc:spChg>
        <pc:spChg chg="add del mod">
          <ac:chgData name="Tom Metherell" userId="67115c55-3d24-4997-8fe6-62fbee1ccdaf" providerId="ADAL" clId="{BAC9CDAC-2996-430D-A924-A487407E908E}" dt="2022-07-08T14:33:14.980" v="1702" actId="478"/>
          <ac:spMkLst>
            <pc:docMk/>
            <pc:sldMk cId="1830451949" sldId="277"/>
            <ac:spMk id="11" creationId="{8BB1EFBE-A768-A57D-C3A8-E43E1EB8B927}"/>
          </ac:spMkLst>
        </pc:spChg>
        <pc:spChg chg="add del mod">
          <ac:chgData name="Tom Metherell" userId="67115c55-3d24-4997-8fe6-62fbee1ccdaf" providerId="ADAL" clId="{BAC9CDAC-2996-430D-A924-A487407E908E}" dt="2022-07-08T14:33:14.980" v="1702" actId="478"/>
          <ac:spMkLst>
            <pc:docMk/>
            <pc:sldMk cId="1830451949" sldId="277"/>
            <ac:spMk id="13" creationId="{D8019038-0634-F009-A27B-392E83E5424F}"/>
          </ac:spMkLst>
        </pc:spChg>
      </pc:sldChg>
      <pc:sldChg chg="addSp delSp modSp add mod modAnim modNotesTx">
        <pc:chgData name="Tom Metherell" userId="67115c55-3d24-4997-8fe6-62fbee1ccdaf" providerId="ADAL" clId="{BAC9CDAC-2996-430D-A924-A487407E908E}" dt="2022-07-11T10:00:31.749" v="7521" actId="5793"/>
        <pc:sldMkLst>
          <pc:docMk/>
          <pc:sldMk cId="3925999978" sldId="278"/>
        </pc:sldMkLst>
        <pc:spChg chg="mod">
          <ac:chgData name="Tom Metherell" userId="67115c55-3d24-4997-8fe6-62fbee1ccdaf" providerId="ADAL" clId="{BAC9CDAC-2996-430D-A924-A487407E908E}" dt="2022-07-08T14:49:45.827" v="2048" actId="1036"/>
          <ac:spMkLst>
            <pc:docMk/>
            <pc:sldMk cId="3925999978" sldId="278"/>
            <ac:spMk id="2" creationId="{FA93DB88-62DD-4C41-977F-D59BEF14EE76}"/>
          </ac:spMkLst>
        </pc:spChg>
        <pc:spChg chg="del">
          <ac:chgData name="Tom Metherell" userId="67115c55-3d24-4997-8fe6-62fbee1ccdaf" providerId="ADAL" clId="{BAC9CDAC-2996-430D-A924-A487407E908E}" dt="2022-07-08T14:47:33.687" v="1821" actId="478"/>
          <ac:spMkLst>
            <pc:docMk/>
            <pc:sldMk cId="3925999978" sldId="278"/>
            <ac:spMk id="3" creationId="{AEF37E83-2D8B-42EF-A2C4-5D2BBDB1F05B}"/>
          </ac:spMkLst>
        </pc:spChg>
        <pc:spChg chg="del">
          <ac:chgData name="Tom Metherell" userId="67115c55-3d24-4997-8fe6-62fbee1ccdaf" providerId="ADAL" clId="{BAC9CDAC-2996-430D-A924-A487407E908E}" dt="2022-07-08T14:47:33.687" v="1821" actId="478"/>
          <ac:spMkLst>
            <pc:docMk/>
            <pc:sldMk cId="3925999978" sldId="278"/>
            <ac:spMk id="4" creationId="{B0D77839-2CFD-4BC8-85DA-9EE69CCE1B20}"/>
          </ac:spMkLst>
        </pc:spChg>
        <pc:spChg chg="del">
          <ac:chgData name="Tom Metherell" userId="67115c55-3d24-4997-8fe6-62fbee1ccdaf" providerId="ADAL" clId="{BAC9CDAC-2996-430D-A924-A487407E908E}" dt="2022-07-08T14:47:33.687" v="1821" actId="478"/>
          <ac:spMkLst>
            <pc:docMk/>
            <pc:sldMk cId="3925999978" sldId="278"/>
            <ac:spMk id="5" creationId="{57E386FF-C90F-4484-A843-D4BA75FFF002}"/>
          </ac:spMkLst>
        </pc:spChg>
        <pc:spChg chg="del">
          <ac:chgData name="Tom Metherell" userId="67115c55-3d24-4997-8fe6-62fbee1ccdaf" providerId="ADAL" clId="{BAC9CDAC-2996-430D-A924-A487407E908E}" dt="2022-07-08T14:47:33.687" v="1821" actId="478"/>
          <ac:spMkLst>
            <pc:docMk/>
            <pc:sldMk cId="3925999978" sldId="278"/>
            <ac:spMk id="6" creationId="{F30780D1-5C1B-411C-81ED-7B9970FCBF8A}"/>
          </ac:spMkLst>
        </pc:spChg>
        <pc:spChg chg="add del mod">
          <ac:chgData name="Tom Metherell" userId="67115c55-3d24-4997-8fe6-62fbee1ccdaf" providerId="ADAL" clId="{BAC9CDAC-2996-430D-A924-A487407E908E}" dt="2022-07-08T14:47:38.367" v="1822" actId="478"/>
          <ac:spMkLst>
            <pc:docMk/>
            <pc:sldMk cId="3925999978" sldId="278"/>
            <ac:spMk id="8" creationId="{FD54E42C-E105-480F-013E-04B5F7ABD5E6}"/>
          </ac:spMkLst>
        </pc:spChg>
        <pc:spChg chg="add del mod">
          <ac:chgData name="Tom Metherell" userId="67115c55-3d24-4997-8fe6-62fbee1ccdaf" providerId="ADAL" clId="{BAC9CDAC-2996-430D-A924-A487407E908E}" dt="2022-07-08T14:47:38.367" v="1822" actId="478"/>
          <ac:spMkLst>
            <pc:docMk/>
            <pc:sldMk cId="3925999978" sldId="278"/>
            <ac:spMk id="10" creationId="{29706E84-57B0-1A67-76DF-DF88DB78326A}"/>
          </ac:spMkLst>
        </pc:spChg>
        <pc:spChg chg="mod">
          <ac:chgData name="Tom Metherell" userId="67115c55-3d24-4997-8fe6-62fbee1ccdaf" providerId="ADAL" clId="{BAC9CDAC-2996-430D-A924-A487407E908E}" dt="2022-07-08T14:48:53.347" v="1947" actId="1036"/>
          <ac:spMkLst>
            <pc:docMk/>
            <pc:sldMk cId="3925999978" sldId="278"/>
            <ac:spMk id="12" creationId="{FABE7D8B-D1CD-44C0-AD2D-2ABA67684E97}"/>
          </ac:spMkLst>
        </pc:spChg>
        <pc:spChg chg="mod">
          <ac:chgData name="Tom Metherell" userId="67115c55-3d24-4997-8fe6-62fbee1ccdaf" providerId="ADAL" clId="{BAC9CDAC-2996-430D-A924-A487407E908E}" dt="2022-07-08T14:51:25.156" v="2196" actId="27636"/>
          <ac:spMkLst>
            <pc:docMk/>
            <pc:sldMk cId="3925999978" sldId="278"/>
            <ac:spMk id="13" creationId="{8C2F0B15-120C-423F-8EE5-F303B19D5CC5}"/>
          </ac:spMkLst>
        </pc:spChg>
        <pc:spChg chg="mod">
          <ac:chgData name="Tom Metherell" userId="67115c55-3d24-4997-8fe6-62fbee1ccdaf" providerId="ADAL" clId="{BAC9CDAC-2996-430D-A924-A487407E908E}" dt="2022-07-08T14:52:46.146" v="2288" actId="14100"/>
          <ac:spMkLst>
            <pc:docMk/>
            <pc:sldMk cId="3925999978" sldId="278"/>
            <ac:spMk id="14" creationId="{300D2644-F516-41F1-A88D-93673EA209A4}"/>
          </ac:spMkLst>
        </pc:spChg>
        <pc:spChg chg="mod">
          <ac:chgData name="Tom Metherell" userId="67115c55-3d24-4997-8fe6-62fbee1ccdaf" providerId="ADAL" clId="{BAC9CDAC-2996-430D-A924-A487407E908E}" dt="2022-07-08T14:51:56.346" v="2259" actId="1035"/>
          <ac:spMkLst>
            <pc:docMk/>
            <pc:sldMk cId="3925999978" sldId="278"/>
            <ac:spMk id="15" creationId="{9405A1F0-98C1-4B11-8D9A-3C009ADC44D0}"/>
          </ac:spMkLst>
        </pc:spChg>
        <pc:spChg chg="mod">
          <ac:chgData name="Tom Metherell" userId="67115c55-3d24-4997-8fe6-62fbee1ccdaf" providerId="ADAL" clId="{BAC9CDAC-2996-430D-A924-A487407E908E}" dt="2022-07-08T14:54:04.296" v="2328" actId="20577"/>
          <ac:spMkLst>
            <pc:docMk/>
            <pc:sldMk cId="3925999978" sldId="278"/>
            <ac:spMk id="16" creationId="{24238BD7-9B10-4E64-B1B4-FDE6DD70AA60}"/>
          </ac:spMkLst>
        </pc:spChg>
        <pc:spChg chg="mod">
          <ac:chgData name="Tom Metherell" userId="67115c55-3d24-4997-8fe6-62fbee1ccdaf" providerId="ADAL" clId="{BAC9CDAC-2996-430D-A924-A487407E908E}" dt="2022-07-08T14:54:11.047" v="2329"/>
          <ac:spMkLst>
            <pc:docMk/>
            <pc:sldMk cId="3925999978" sldId="278"/>
            <ac:spMk id="17" creationId="{CD3D67B7-A821-49FC-94BE-19EDE9D319A5}"/>
          </ac:spMkLst>
        </pc:spChg>
        <pc:spChg chg="add del mod">
          <ac:chgData name="Tom Metherell" userId="67115c55-3d24-4997-8fe6-62fbee1ccdaf" providerId="ADAL" clId="{BAC9CDAC-2996-430D-A924-A487407E908E}" dt="2022-07-08T14:47:38.367" v="1822" actId="478"/>
          <ac:spMkLst>
            <pc:docMk/>
            <pc:sldMk cId="3925999978" sldId="278"/>
            <ac:spMk id="19" creationId="{8C436640-DEF7-1FB5-E7A5-0A9586BF5082}"/>
          </ac:spMkLst>
        </pc:spChg>
        <pc:spChg chg="add del mod">
          <ac:chgData name="Tom Metherell" userId="67115c55-3d24-4997-8fe6-62fbee1ccdaf" providerId="ADAL" clId="{BAC9CDAC-2996-430D-A924-A487407E908E}" dt="2022-07-08T14:47:38.367" v="1822" actId="478"/>
          <ac:spMkLst>
            <pc:docMk/>
            <pc:sldMk cId="3925999978" sldId="278"/>
            <ac:spMk id="21" creationId="{F88DE87E-E776-EF29-36B6-D1B079880F82}"/>
          </ac:spMkLst>
        </pc:spChg>
        <pc:spChg chg="add mod">
          <ac:chgData name="Tom Metherell" userId="67115c55-3d24-4997-8fe6-62fbee1ccdaf" providerId="ADAL" clId="{BAC9CDAC-2996-430D-A924-A487407E908E}" dt="2022-07-08T14:53:26.116" v="2296" actId="14100"/>
          <ac:spMkLst>
            <pc:docMk/>
            <pc:sldMk cId="3925999978" sldId="278"/>
            <ac:spMk id="27" creationId="{CB38828E-DAB0-6300-A4ED-291D0A8D5048}"/>
          </ac:spMkLst>
        </pc:spChg>
        <pc:spChg chg="add mod ord">
          <ac:chgData name="Tom Metherell" userId="67115c55-3d24-4997-8fe6-62fbee1ccdaf" providerId="ADAL" clId="{BAC9CDAC-2996-430D-A924-A487407E908E}" dt="2022-07-08T14:58:43.966" v="2351" actId="14100"/>
          <ac:spMkLst>
            <pc:docMk/>
            <pc:sldMk cId="3925999978" sldId="278"/>
            <ac:spMk id="28" creationId="{9C9DBF10-4E46-3A49-56B6-276D74281A18}"/>
          </ac:spMkLst>
        </pc:spChg>
        <pc:cxnChg chg="add del mod">
          <ac:chgData name="Tom Metherell" userId="67115c55-3d24-4997-8fe6-62fbee1ccdaf" providerId="ADAL" clId="{BAC9CDAC-2996-430D-A924-A487407E908E}" dt="2022-07-08T14:52:19.197" v="2264" actId="478"/>
          <ac:cxnSpMkLst>
            <pc:docMk/>
            <pc:sldMk cId="3925999978" sldId="278"/>
            <ac:cxnSpMk id="23" creationId="{B93C5A97-4761-F5BC-AD7F-0CB25AABB8E9}"/>
          </ac:cxnSpMkLst>
        </pc:cxnChg>
      </pc:sldChg>
      <pc:sldChg chg="addSp delSp modSp add del mod">
        <pc:chgData name="Tom Metherell" userId="67115c55-3d24-4997-8fe6-62fbee1ccdaf" providerId="ADAL" clId="{BAC9CDAC-2996-430D-A924-A487407E908E}" dt="2022-07-08T15:02:52.826" v="2414" actId="47"/>
        <pc:sldMkLst>
          <pc:docMk/>
          <pc:sldMk cId="1049372606" sldId="279"/>
        </pc:sldMkLst>
        <pc:spChg chg="del">
          <ac:chgData name="Tom Metherell" userId="67115c55-3d24-4997-8fe6-62fbee1ccdaf" providerId="ADAL" clId="{BAC9CDAC-2996-430D-A924-A487407E908E}" dt="2022-07-08T15:00:01.440" v="2404" actId="478"/>
          <ac:spMkLst>
            <pc:docMk/>
            <pc:sldMk cId="1049372606" sldId="279"/>
            <ac:spMk id="7" creationId="{9D5BDAC7-3C98-72AD-F492-E991C5D32713}"/>
          </ac:spMkLst>
        </pc:spChg>
        <pc:spChg chg="mod">
          <ac:chgData name="Tom Metherell" userId="67115c55-3d24-4997-8fe6-62fbee1ccdaf" providerId="ADAL" clId="{BAC9CDAC-2996-430D-A924-A487407E908E}" dt="2022-07-08T14:59:59.756" v="2403" actId="20577"/>
          <ac:spMkLst>
            <pc:docMk/>
            <pc:sldMk cId="1049372606" sldId="279"/>
            <ac:spMk id="9" creationId="{F5E77261-5488-FFAF-5873-629C2D6A55CE}"/>
          </ac:spMkLst>
        </pc:spChg>
        <pc:picChg chg="add mod">
          <ac:chgData name="Tom Metherell" userId="67115c55-3d24-4997-8fe6-62fbee1ccdaf" providerId="ADAL" clId="{BAC9CDAC-2996-430D-A924-A487407E908E}" dt="2022-07-08T15:02:29.815" v="2411" actId="1076"/>
          <ac:picMkLst>
            <pc:docMk/>
            <pc:sldMk cId="1049372606" sldId="279"/>
            <ac:picMk id="3" creationId="{3CC52385-005E-32B6-BE16-6F1A533E0DA0}"/>
          </ac:picMkLst>
        </pc:picChg>
        <pc:picChg chg="del">
          <ac:chgData name="Tom Metherell" userId="67115c55-3d24-4997-8fe6-62fbee1ccdaf" providerId="ADAL" clId="{BAC9CDAC-2996-430D-A924-A487407E908E}" dt="2022-07-08T15:00:03.556" v="2405" actId="478"/>
          <ac:picMkLst>
            <pc:docMk/>
            <pc:sldMk cId="1049372606" sldId="279"/>
            <ac:picMk id="1026" creationId="{1832DEAF-A238-C93E-1A59-FFAAFD6398CF}"/>
          </ac:picMkLst>
        </pc:picChg>
        <pc:picChg chg="del">
          <ac:chgData name="Tom Metherell" userId="67115c55-3d24-4997-8fe6-62fbee1ccdaf" providerId="ADAL" clId="{BAC9CDAC-2996-430D-A924-A487407E908E}" dt="2022-07-08T15:00:03.556" v="2405" actId="478"/>
          <ac:picMkLst>
            <pc:docMk/>
            <pc:sldMk cId="1049372606" sldId="279"/>
            <ac:picMk id="1028" creationId="{30452AE2-6DC4-8F1B-0C9D-35A607E060F6}"/>
          </ac:picMkLst>
        </pc:picChg>
      </pc:sldChg>
      <pc:sldChg chg="delSp modSp add mod ord delAnim modNotesTx">
        <pc:chgData name="Tom Metherell" userId="67115c55-3d24-4997-8fe6-62fbee1ccdaf" providerId="ADAL" clId="{BAC9CDAC-2996-430D-A924-A487407E908E}" dt="2022-07-11T10:02:17.315" v="7940" actId="20577"/>
        <pc:sldMkLst>
          <pc:docMk/>
          <pc:sldMk cId="1443502688" sldId="279"/>
        </pc:sldMkLst>
        <pc:spChg chg="mod">
          <ac:chgData name="Tom Metherell" userId="67115c55-3d24-4997-8fe6-62fbee1ccdaf" providerId="ADAL" clId="{BAC9CDAC-2996-430D-A924-A487407E908E}" dt="2022-07-08T15:06:00.335" v="2464" actId="114"/>
          <ac:spMkLst>
            <pc:docMk/>
            <pc:sldMk cId="1443502688" sldId="279"/>
            <ac:spMk id="3" creationId="{3E5FEE2D-79E5-4C1D-8BF7-EE619CA7039A}"/>
          </ac:spMkLst>
        </pc:spChg>
        <pc:spChg chg="mod">
          <ac:chgData name="Tom Metherell" userId="67115c55-3d24-4997-8fe6-62fbee1ccdaf" providerId="ADAL" clId="{BAC9CDAC-2996-430D-A924-A487407E908E}" dt="2022-07-08T15:03:09.226" v="2420" actId="14100"/>
          <ac:spMkLst>
            <pc:docMk/>
            <pc:sldMk cId="1443502688" sldId="279"/>
            <ac:spMk id="10" creationId="{B4AB007E-89E2-B723-7B39-1E5E0AAEAF50}"/>
          </ac:spMkLst>
        </pc:spChg>
        <pc:spChg chg="del">
          <ac:chgData name="Tom Metherell" userId="67115c55-3d24-4997-8fe6-62fbee1ccdaf" providerId="ADAL" clId="{BAC9CDAC-2996-430D-A924-A487407E908E}" dt="2022-07-08T15:03:01.556" v="2418" actId="478"/>
          <ac:spMkLst>
            <pc:docMk/>
            <pc:sldMk cId="1443502688" sldId="279"/>
            <ac:spMk id="14" creationId="{34BE1FD3-0B1A-C1A1-4D0C-FB40F96553FE}"/>
          </ac:spMkLst>
        </pc:spChg>
        <pc:spChg chg="del">
          <ac:chgData name="Tom Metherell" userId="67115c55-3d24-4997-8fe6-62fbee1ccdaf" providerId="ADAL" clId="{BAC9CDAC-2996-430D-A924-A487407E908E}" dt="2022-07-08T15:03:01.556" v="2418" actId="478"/>
          <ac:spMkLst>
            <pc:docMk/>
            <pc:sldMk cId="1443502688" sldId="279"/>
            <ac:spMk id="15" creationId="{71B52984-B159-2F2F-84EE-798B6C736CEE}"/>
          </ac:spMkLst>
        </pc:spChg>
        <pc:picChg chg="mod">
          <ac:chgData name="Tom Metherell" userId="67115c55-3d24-4997-8fe6-62fbee1ccdaf" providerId="ADAL" clId="{BAC9CDAC-2996-430D-A924-A487407E908E}" dt="2022-07-08T15:03:54.225" v="2421" actId="14826"/>
          <ac:picMkLst>
            <pc:docMk/>
            <pc:sldMk cId="1443502688" sldId="279"/>
            <ac:picMk id="11" creationId="{6BB79DCB-1606-2EF1-380C-A6B6765B47AB}"/>
          </ac:picMkLst>
        </pc:picChg>
        <pc:picChg chg="del">
          <ac:chgData name="Tom Metherell" userId="67115c55-3d24-4997-8fe6-62fbee1ccdaf" providerId="ADAL" clId="{BAC9CDAC-2996-430D-A924-A487407E908E}" dt="2022-07-08T15:03:01.556" v="2418" actId="478"/>
          <ac:picMkLst>
            <pc:docMk/>
            <pc:sldMk cId="1443502688" sldId="279"/>
            <ac:picMk id="12" creationId="{EF9D94A5-54C0-8980-E10E-159797CEAF5F}"/>
          </ac:picMkLst>
        </pc:picChg>
        <pc:picChg chg="del">
          <ac:chgData name="Tom Metherell" userId="67115c55-3d24-4997-8fe6-62fbee1ccdaf" providerId="ADAL" clId="{BAC9CDAC-2996-430D-A924-A487407E908E}" dt="2022-07-08T15:03:01.556" v="2418" actId="478"/>
          <ac:picMkLst>
            <pc:docMk/>
            <pc:sldMk cId="1443502688" sldId="279"/>
            <ac:picMk id="13" creationId="{D0103A2D-4A61-817B-C2F6-CB86A29CE5E4}"/>
          </ac:picMkLst>
        </pc:picChg>
      </pc:sldChg>
      <pc:sldChg chg="addSp delSp modSp add mod modAnim modNotesTx">
        <pc:chgData name="Tom Metherell" userId="67115c55-3d24-4997-8fe6-62fbee1ccdaf" providerId="ADAL" clId="{BAC9CDAC-2996-430D-A924-A487407E908E}" dt="2022-07-11T10:05:23.719" v="8705" actId="20577"/>
        <pc:sldMkLst>
          <pc:docMk/>
          <pc:sldMk cId="3670734130" sldId="280"/>
        </pc:sldMkLst>
        <pc:spChg chg="add del mod">
          <ac:chgData name="Tom Metherell" userId="67115c55-3d24-4997-8fe6-62fbee1ccdaf" providerId="ADAL" clId="{BAC9CDAC-2996-430D-A924-A487407E908E}" dt="2022-07-08T15:15:34.120" v="2497" actId="478"/>
          <ac:spMkLst>
            <pc:docMk/>
            <pc:sldMk cId="3670734130" sldId="280"/>
            <ac:spMk id="19" creationId="{ED57CDF3-66EB-7EBB-9E91-48E1852CFEBD}"/>
          </ac:spMkLst>
        </pc:spChg>
      </pc:sldChg>
      <pc:sldChg chg="delSp modSp add mod modTransition modNotesTx">
        <pc:chgData name="Tom Metherell" userId="67115c55-3d24-4997-8fe6-62fbee1ccdaf" providerId="ADAL" clId="{BAC9CDAC-2996-430D-A924-A487407E908E}" dt="2022-07-11T10:05:26.189" v="8706"/>
        <pc:sldMkLst>
          <pc:docMk/>
          <pc:sldMk cId="985555123" sldId="281"/>
        </pc:sldMkLst>
        <pc:spChg chg="mod">
          <ac:chgData name="Tom Metherell" userId="67115c55-3d24-4997-8fe6-62fbee1ccdaf" providerId="ADAL" clId="{BAC9CDAC-2996-430D-A924-A487407E908E}" dt="2022-07-08T15:17:46.594" v="2500" actId="206"/>
          <ac:spMkLst>
            <pc:docMk/>
            <pc:sldMk cId="985555123" sldId="281"/>
            <ac:spMk id="27" creationId="{CB38828E-DAB0-6300-A4ED-291D0A8D5048}"/>
          </ac:spMkLst>
        </pc:spChg>
        <pc:spChg chg="del">
          <ac:chgData name="Tom Metherell" userId="67115c55-3d24-4997-8fe6-62fbee1ccdaf" providerId="ADAL" clId="{BAC9CDAC-2996-430D-A924-A487407E908E}" dt="2022-07-08T15:15:31.390" v="2496" actId="478"/>
          <ac:spMkLst>
            <pc:docMk/>
            <pc:sldMk cId="985555123" sldId="281"/>
            <ac:spMk id="28" creationId="{9C9DBF10-4E46-3A49-56B6-276D74281A18}"/>
          </ac:spMkLst>
        </pc:spChg>
      </pc:sldChg>
      <pc:sldChg chg="addSp modSp add mod modNotesTx">
        <pc:chgData name="Tom Metherell" userId="67115c55-3d24-4997-8fe6-62fbee1ccdaf" providerId="ADAL" clId="{BAC9CDAC-2996-430D-A924-A487407E908E}" dt="2022-07-11T10:09:47.831" v="9502" actId="20577"/>
        <pc:sldMkLst>
          <pc:docMk/>
          <pc:sldMk cId="1130160407" sldId="282"/>
        </pc:sldMkLst>
        <pc:spChg chg="add mod">
          <ac:chgData name="Tom Metherell" userId="67115c55-3d24-4997-8fe6-62fbee1ccdaf" providerId="ADAL" clId="{BAC9CDAC-2996-430D-A924-A487407E908E}" dt="2022-07-08T15:21:35.533" v="2545" actId="2085"/>
          <ac:spMkLst>
            <pc:docMk/>
            <pc:sldMk cId="1130160407" sldId="282"/>
            <ac:spMk id="2" creationId="{C33291C6-B57A-961F-201F-45995F2F9059}"/>
          </ac:spMkLst>
        </pc:spChg>
        <pc:spChg chg="mod">
          <ac:chgData name="Tom Metherell" userId="67115c55-3d24-4997-8fe6-62fbee1ccdaf" providerId="ADAL" clId="{BAC9CDAC-2996-430D-A924-A487407E908E}" dt="2022-07-08T15:19:30.745" v="2533" actId="20577"/>
          <ac:spMkLst>
            <pc:docMk/>
            <pc:sldMk cId="1130160407" sldId="282"/>
            <ac:spMk id="3" creationId="{3E5FEE2D-79E5-4C1D-8BF7-EE619CA7039A}"/>
          </ac:spMkLst>
        </pc:spChg>
        <pc:picChg chg="mod">
          <ac:chgData name="Tom Metherell" userId="67115c55-3d24-4997-8fe6-62fbee1ccdaf" providerId="ADAL" clId="{BAC9CDAC-2996-430D-A924-A487407E908E}" dt="2022-07-08T15:21:03.504" v="2538" actId="1076"/>
          <ac:picMkLst>
            <pc:docMk/>
            <pc:sldMk cId="1130160407" sldId="282"/>
            <ac:picMk id="11" creationId="{6BB79DCB-1606-2EF1-380C-A6B6765B47AB}"/>
          </ac:picMkLst>
        </pc:picChg>
      </pc:sldChg>
      <pc:sldChg chg="addSp modSp add mod modTransition modNotesTx">
        <pc:chgData name="Tom Metherell" userId="67115c55-3d24-4997-8fe6-62fbee1ccdaf" providerId="ADAL" clId="{BAC9CDAC-2996-430D-A924-A487407E908E}" dt="2022-07-11T10:11:13.773" v="9635" actId="20577"/>
        <pc:sldMkLst>
          <pc:docMk/>
          <pc:sldMk cId="3489912824" sldId="283"/>
        </pc:sldMkLst>
        <pc:spChg chg="mod">
          <ac:chgData name="Tom Metherell" userId="67115c55-3d24-4997-8fe6-62fbee1ccdaf" providerId="ADAL" clId="{BAC9CDAC-2996-430D-A924-A487407E908E}" dt="2022-07-08T15:25:11.294" v="2801" actId="14100"/>
          <ac:spMkLst>
            <pc:docMk/>
            <pc:sldMk cId="3489912824" sldId="283"/>
            <ac:spMk id="2" creationId="{C33291C6-B57A-961F-201F-45995F2F9059}"/>
          </ac:spMkLst>
        </pc:spChg>
        <pc:spChg chg="add mod">
          <ac:chgData name="Tom Metherell" userId="67115c55-3d24-4997-8fe6-62fbee1ccdaf" providerId="ADAL" clId="{BAC9CDAC-2996-430D-A924-A487407E908E}" dt="2022-07-08T15:26:13.105" v="2813" actId="207"/>
          <ac:spMkLst>
            <pc:docMk/>
            <pc:sldMk cId="3489912824" sldId="283"/>
            <ac:spMk id="4" creationId="{CFF9DCE8-D4ED-52B7-8517-30A596E79D3D}"/>
          </ac:spMkLst>
        </pc:spChg>
        <pc:spChg chg="add mod">
          <ac:chgData name="Tom Metherell" userId="67115c55-3d24-4997-8fe6-62fbee1ccdaf" providerId="ADAL" clId="{BAC9CDAC-2996-430D-A924-A487407E908E}" dt="2022-07-08T15:25:22.233" v="2804" actId="1076"/>
          <ac:spMkLst>
            <pc:docMk/>
            <pc:sldMk cId="3489912824" sldId="283"/>
            <ac:spMk id="12" creationId="{2594B5CF-4257-D403-63E5-03C072273232}"/>
          </ac:spMkLst>
        </pc:spChg>
        <pc:spChg chg="add mod">
          <ac:chgData name="Tom Metherell" userId="67115c55-3d24-4997-8fe6-62fbee1ccdaf" providerId="ADAL" clId="{BAC9CDAC-2996-430D-A924-A487407E908E}" dt="2022-07-08T15:25:27.763" v="2806" actId="1076"/>
          <ac:spMkLst>
            <pc:docMk/>
            <pc:sldMk cId="3489912824" sldId="283"/>
            <ac:spMk id="13" creationId="{0E04F2F7-8BDC-0A94-BC69-2FD0701D57BB}"/>
          </ac:spMkLst>
        </pc:spChg>
      </pc:sldChg>
      <pc:sldChg chg="add del">
        <pc:chgData name="Tom Metherell" userId="67115c55-3d24-4997-8fe6-62fbee1ccdaf" providerId="ADAL" clId="{BAC9CDAC-2996-430D-A924-A487407E908E}" dt="2022-07-08T15:27:31.237" v="2815"/>
        <pc:sldMkLst>
          <pc:docMk/>
          <pc:sldMk cId="106030634" sldId="284"/>
        </pc:sldMkLst>
      </pc:sldChg>
      <pc:sldChg chg="delSp modSp add mod modNotesTx">
        <pc:chgData name="Tom Metherell" userId="67115c55-3d24-4997-8fe6-62fbee1ccdaf" providerId="ADAL" clId="{BAC9CDAC-2996-430D-A924-A487407E908E}" dt="2022-07-11T10:13:45.550" v="10449" actId="20577"/>
        <pc:sldMkLst>
          <pc:docMk/>
          <pc:sldMk cId="3735833767" sldId="284"/>
        </pc:sldMkLst>
        <pc:spChg chg="del">
          <ac:chgData name="Tom Metherell" userId="67115c55-3d24-4997-8fe6-62fbee1ccdaf" providerId="ADAL" clId="{BAC9CDAC-2996-430D-A924-A487407E908E}" dt="2022-07-08T15:28:49.623" v="2896" actId="478"/>
          <ac:spMkLst>
            <pc:docMk/>
            <pc:sldMk cId="3735833767" sldId="284"/>
            <ac:spMk id="2" creationId="{C33291C6-B57A-961F-201F-45995F2F9059}"/>
          </ac:spMkLst>
        </pc:spChg>
        <pc:spChg chg="mod">
          <ac:chgData name="Tom Metherell" userId="67115c55-3d24-4997-8fe6-62fbee1ccdaf" providerId="ADAL" clId="{BAC9CDAC-2996-430D-A924-A487407E908E}" dt="2022-07-08T15:28:27.913" v="2894" actId="1076"/>
          <ac:spMkLst>
            <pc:docMk/>
            <pc:sldMk cId="3735833767" sldId="284"/>
            <ac:spMk id="3" creationId="{3E5FEE2D-79E5-4C1D-8BF7-EE619CA7039A}"/>
          </ac:spMkLst>
        </pc:spChg>
        <pc:picChg chg="mod">
          <ac:chgData name="Tom Metherell" userId="67115c55-3d24-4997-8fe6-62fbee1ccdaf" providerId="ADAL" clId="{BAC9CDAC-2996-430D-A924-A487407E908E}" dt="2022-07-08T15:28:47.203" v="2895" actId="14826"/>
          <ac:picMkLst>
            <pc:docMk/>
            <pc:sldMk cId="3735833767" sldId="284"/>
            <ac:picMk id="11" creationId="{6BB79DCB-1606-2EF1-380C-A6B6765B47AB}"/>
          </ac:picMkLst>
        </pc:picChg>
      </pc:sldChg>
      <pc:sldChg chg="addSp delSp modSp add mod modNotesTx">
        <pc:chgData name="Tom Metherell" userId="67115c55-3d24-4997-8fe6-62fbee1ccdaf" providerId="ADAL" clId="{BAC9CDAC-2996-430D-A924-A487407E908E}" dt="2022-07-11T10:18:23.358" v="11453" actId="20577"/>
        <pc:sldMkLst>
          <pc:docMk/>
          <pc:sldMk cId="2506346132" sldId="285"/>
        </pc:sldMkLst>
        <pc:spChg chg="mod">
          <ac:chgData name="Tom Metherell" userId="67115c55-3d24-4997-8fe6-62fbee1ccdaf" providerId="ADAL" clId="{BAC9CDAC-2996-430D-A924-A487407E908E}" dt="2022-07-08T15:31:34.643" v="2905" actId="20577"/>
          <ac:spMkLst>
            <pc:docMk/>
            <pc:sldMk cId="2506346132" sldId="285"/>
            <ac:spMk id="2" creationId="{C4CA0637-CCAA-425E-A57A-6205AFDC8B8C}"/>
          </ac:spMkLst>
        </pc:spChg>
        <pc:spChg chg="mod">
          <ac:chgData name="Tom Metherell" userId="67115c55-3d24-4997-8fe6-62fbee1ccdaf" providerId="ADAL" clId="{BAC9CDAC-2996-430D-A924-A487407E908E}" dt="2022-07-08T16:29:34.954" v="3450" actId="1076"/>
          <ac:spMkLst>
            <pc:docMk/>
            <pc:sldMk cId="2506346132" sldId="285"/>
            <ac:spMk id="3" creationId="{D851C395-6BC4-4F00-B40B-069DBBB7C08B}"/>
          </ac:spMkLst>
        </pc:spChg>
        <pc:spChg chg="del">
          <ac:chgData name="Tom Metherell" userId="67115c55-3d24-4997-8fe6-62fbee1ccdaf" providerId="ADAL" clId="{BAC9CDAC-2996-430D-A924-A487407E908E}" dt="2022-07-08T16:04:41.839" v="3375" actId="478"/>
          <ac:spMkLst>
            <pc:docMk/>
            <pc:sldMk cId="2506346132" sldId="285"/>
            <ac:spMk id="4" creationId="{A1D16151-9486-4A03-AE3A-F1CC562E0564}"/>
          </ac:spMkLst>
        </pc:spChg>
        <pc:spChg chg="mod">
          <ac:chgData name="Tom Metherell" userId="67115c55-3d24-4997-8fe6-62fbee1ccdaf" providerId="ADAL" clId="{BAC9CDAC-2996-430D-A924-A487407E908E}" dt="2022-07-08T16:29:34.954" v="3450" actId="1076"/>
          <ac:spMkLst>
            <pc:docMk/>
            <pc:sldMk cId="2506346132" sldId="285"/>
            <ac:spMk id="5" creationId="{DDE59236-37DD-4582-A2A0-3F9A13A3B55D}"/>
          </ac:spMkLst>
        </pc:spChg>
        <pc:spChg chg="del">
          <ac:chgData name="Tom Metherell" userId="67115c55-3d24-4997-8fe6-62fbee1ccdaf" providerId="ADAL" clId="{BAC9CDAC-2996-430D-A924-A487407E908E}" dt="2022-07-08T16:04:46.554" v="3376" actId="478"/>
          <ac:spMkLst>
            <pc:docMk/>
            <pc:sldMk cId="2506346132" sldId="285"/>
            <ac:spMk id="6" creationId="{DE1CCF0F-F0BB-42D7-B3C2-C29336739F32}"/>
          </ac:spMkLst>
        </pc:spChg>
        <pc:spChg chg="mod">
          <ac:chgData name="Tom Metherell" userId="67115c55-3d24-4997-8fe6-62fbee1ccdaf" providerId="ADAL" clId="{BAC9CDAC-2996-430D-A924-A487407E908E}" dt="2022-07-08T16:29:34.954" v="3450" actId="1076"/>
          <ac:spMkLst>
            <pc:docMk/>
            <pc:sldMk cId="2506346132" sldId="285"/>
            <ac:spMk id="7" creationId="{1F939793-2181-4A3D-9C5A-CE676CC83EC0}"/>
          </ac:spMkLst>
        </pc:spChg>
        <pc:spChg chg="del">
          <ac:chgData name="Tom Metherell" userId="67115c55-3d24-4997-8fe6-62fbee1ccdaf" providerId="ADAL" clId="{BAC9CDAC-2996-430D-A924-A487407E908E}" dt="2022-07-08T16:04:49.480" v="3377" actId="478"/>
          <ac:spMkLst>
            <pc:docMk/>
            <pc:sldMk cId="2506346132" sldId="285"/>
            <ac:spMk id="8" creationId="{C9FA0B0D-7B36-4D63-86BD-20E6E1B6A0D8}"/>
          </ac:spMkLst>
        </pc:spChg>
        <pc:spChg chg="mod">
          <ac:chgData name="Tom Metherell" userId="67115c55-3d24-4997-8fe6-62fbee1ccdaf" providerId="ADAL" clId="{BAC9CDAC-2996-430D-A924-A487407E908E}" dt="2022-07-08T15:58:08.118" v="3316" actId="20577"/>
          <ac:spMkLst>
            <pc:docMk/>
            <pc:sldMk cId="2506346132" sldId="285"/>
            <ac:spMk id="9" creationId="{B86AD343-7149-4E7C-BD28-3080F25980CF}"/>
          </ac:spMkLst>
        </pc:spChg>
        <pc:spChg chg="mod">
          <ac:chgData name="Tom Metherell" userId="67115c55-3d24-4997-8fe6-62fbee1ccdaf" providerId="ADAL" clId="{BAC9CDAC-2996-430D-A924-A487407E908E}" dt="2022-07-08T15:58:14.122" v="3317"/>
          <ac:spMkLst>
            <pc:docMk/>
            <pc:sldMk cId="2506346132" sldId="285"/>
            <ac:spMk id="10" creationId="{A865CC01-A53B-495A-820C-BEC2680EDC42}"/>
          </ac:spMkLst>
        </pc:spChg>
        <pc:spChg chg="add del mod">
          <ac:chgData name="Tom Metherell" userId="67115c55-3d24-4997-8fe6-62fbee1ccdaf" providerId="ADAL" clId="{BAC9CDAC-2996-430D-A924-A487407E908E}" dt="2022-07-08T16:28:58.741" v="3443" actId="478"/>
          <ac:spMkLst>
            <pc:docMk/>
            <pc:sldMk cId="2506346132" sldId="285"/>
            <ac:spMk id="13" creationId="{C58205A9-6A71-2AF1-8D1E-62D36B22FD38}"/>
          </ac:spMkLst>
        </pc:spChg>
        <pc:spChg chg="add del mod">
          <ac:chgData name="Tom Metherell" userId="67115c55-3d24-4997-8fe6-62fbee1ccdaf" providerId="ADAL" clId="{BAC9CDAC-2996-430D-A924-A487407E908E}" dt="2022-07-08T16:28:58.741" v="3443" actId="478"/>
          <ac:spMkLst>
            <pc:docMk/>
            <pc:sldMk cId="2506346132" sldId="285"/>
            <ac:spMk id="15" creationId="{2543419C-E6D3-50B4-94AC-C55CD58B453E}"/>
          </ac:spMkLst>
        </pc:spChg>
        <pc:spChg chg="add del mod">
          <ac:chgData name="Tom Metherell" userId="67115c55-3d24-4997-8fe6-62fbee1ccdaf" providerId="ADAL" clId="{BAC9CDAC-2996-430D-A924-A487407E908E}" dt="2022-07-08T16:28:58.741" v="3443" actId="478"/>
          <ac:spMkLst>
            <pc:docMk/>
            <pc:sldMk cId="2506346132" sldId="285"/>
            <ac:spMk id="17" creationId="{1AF23A72-4018-F981-E1A7-89BE85D23BD1}"/>
          </ac:spMkLst>
        </pc:spChg>
        <pc:spChg chg="add mod">
          <ac:chgData name="Tom Metherell" userId="67115c55-3d24-4997-8fe6-62fbee1ccdaf" providerId="ADAL" clId="{BAC9CDAC-2996-430D-A924-A487407E908E}" dt="2022-07-08T16:41:11.359" v="3778"/>
          <ac:spMkLst>
            <pc:docMk/>
            <pc:sldMk cId="2506346132" sldId="285"/>
            <ac:spMk id="18" creationId="{88CA635C-9D26-F8D9-83B0-8D8FFBEFBE1E}"/>
          </ac:spMkLst>
        </pc:spChg>
      </pc:sldChg>
      <pc:sldChg chg="addSp delSp modSp new del">
        <pc:chgData name="Tom Metherell" userId="67115c55-3d24-4997-8fe6-62fbee1ccdaf" providerId="ADAL" clId="{BAC9CDAC-2996-430D-A924-A487407E908E}" dt="2022-07-08T15:44:13.907" v="2978" actId="47"/>
        <pc:sldMkLst>
          <pc:docMk/>
          <pc:sldMk cId="3041976951" sldId="286"/>
        </pc:sldMkLst>
        <pc:picChg chg="add del mod">
          <ac:chgData name="Tom Metherell" userId="67115c55-3d24-4997-8fe6-62fbee1ccdaf" providerId="ADAL" clId="{BAC9CDAC-2996-430D-A924-A487407E908E}" dt="2022-07-08T15:42:18.776" v="2914" actId="21"/>
          <ac:picMkLst>
            <pc:docMk/>
            <pc:sldMk cId="3041976951" sldId="286"/>
            <ac:picMk id="2050" creationId="{200BC298-0A4B-C8E0-9287-9988215047E5}"/>
          </ac:picMkLst>
        </pc:picChg>
      </pc:sldChg>
      <pc:sldChg chg="addSp delSp modSp add mod modNotesTx">
        <pc:chgData name="Tom Metherell" userId="67115c55-3d24-4997-8fe6-62fbee1ccdaf" providerId="ADAL" clId="{BAC9CDAC-2996-430D-A924-A487407E908E}" dt="2022-07-11T09:51:01.644" v="6424" actId="20577"/>
        <pc:sldMkLst>
          <pc:docMk/>
          <pc:sldMk cId="88322327" sldId="287"/>
        </pc:sldMkLst>
        <pc:spChg chg="mod">
          <ac:chgData name="Tom Metherell" userId="67115c55-3d24-4997-8fe6-62fbee1ccdaf" providerId="ADAL" clId="{BAC9CDAC-2996-430D-A924-A487407E908E}" dt="2022-07-08T15:44:26.451" v="2994" actId="20577"/>
          <ac:spMkLst>
            <pc:docMk/>
            <pc:sldMk cId="88322327" sldId="287"/>
            <ac:spMk id="2" creationId="{C4CA0637-CCAA-425E-A57A-6205AFDC8B8C}"/>
          </ac:spMkLst>
        </pc:spChg>
        <pc:spChg chg="mod">
          <ac:chgData name="Tom Metherell" userId="67115c55-3d24-4997-8fe6-62fbee1ccdaf" providerId="ADAL" clId="{BAC9CDAC-2996-430D-A924-A487407E908E}" dt="2022-07-08T15:53:29.411" v="3265" actId="1076"/>
          <ac:spMkLst>
            <pc:docMk/>
            <pc:sldMk cId="88322327" sldId="287"/>
            <ac:spMk id="3" creationId="{D851C395-6BC4-4F00-B40B-069DBBB7C08B}"/>
          </ac:spMkLst>
        </pc:spChg>
        <pc:spChg chg="del">
          <ac:chgData name="Tom Metherell" userId="67115c55-3d24-4997-8fe6-62fbee1ccdaf" providerId="ADAL" clId="{BAC9CDAC-2996-430D-A924-A487407E908E}" dt="2022-07-08T15:42:27.912" v="2917" actId="478"/>
          <ac:spMkLst>
            <pc:docMk/>
            <pc:sldMk cId="88322327" sldId="287"/>
            <ac:spMk id="4" creationId="{A1D16151-9486-4A03-AE3A-F1CC562E0564}"/>
          </ac:spMkLst>
        </pc:spChg>
        <pc:spChg chg="mod">
          <ac:chgData name="Tom Metherell" userId="67115c55-3d24-4997-8fe6-62fbee1ccdaf" providerId="ADAL" clId="{BAC9CDAC-2996-430D-A924-A487407E908E}" dt="2022-07-08T15:53:24.380" v="3264" actId="1076"/>
          <ac:spMkLst>
            <pc:docMk/>
            <pc:sldMk cId="88322327" sldId="287"/>
            <ac:spMk id="5" creationId="{DDE59236-37DD-4582-A2A0-3F9A13A3B55D}"/>
          </ac:spMkLst>
        </pc:spChg>
        <pc:spChg chg="del">
          <ac:chgData name="Tom Metherell" userId="67115c55-3d24-4997-8fe6-62fbee1ccdaf" providerId="ADAL" clId="{BAC9CDAC-2996-430D-A924-A487407E908E}" dt="2022-07-08T15:44:02.161" v="2966" actId="478"/>
          <ac:spMkLst>
            <pc:docMk/>
            <pc:sldMk cId="88322327" sldId="287"/>
            <ac:spMk id="6" creationId="{DE1CCF0F-F0BB-42D7-B3C2-C29336739F32}"/>
          </ac:spMkLst>
        </pc:spChg>
        <pc:spChg chg="mod">
          <ac:chgData name="Tom Metherell" userId="67115c55-3d24-4997-8fe6-62fbee1ccdaf" providerId="ADAL" clId="{BAC9CDAC-2996-430D-A924-A487407E908E}" dt="2022-07-08T15:53:18.141" v="3263" actId="1076"/>
          <ac:spMkLst>
            <pc:docMk/>
            <pc:sldMk cId="88322327" sldId="287"/>
            <ac:spMk id="7" creationId="{1F939793-2181-4A3D-9C5A-CE676CC83EC0}"/>
          </ac:spMkLst>
        </pc:spChg>
        <pc:spChg chg="del">
          <ac:chgData name="Tom Metherell" userId="67115c55-3d24-4997-8fe6-62fbee1ccdaf" providerId="ADAL" clId="{BAC9CDAC-2996-430D-A924-A487407E908E}" dt="2022-07-08T15:47:13.321" v="3174" actId="478"/>
          <ac:spMkLst>
            <pc:docMk/>
            <pc:sldMk cId="88322327" sldId="287"/>
            <ac:spMk id="8" creationId="{C9FA0B0D-7B36-4D63-86BD-20E6E1B6A0D8}"/>
          </ac:spMkLst>
        </pc:spChg>
        <pc:spChg chg="mod">
          <ac:chgData name="Tom Metherell" userId="67115c55-3d24-4997-8fe6-62fbee1ccdaf" providerId="ADAL" clId="{BAC9CDAC-2996-430D-A924-A487407E908E}" dt="2022-07-08T15:45:32.916" v="3038" actId="20577"/>
          <ac:spMkLst>
            <pc:docMk/>
            <pc:sldMk cId="88322327" sldId="287"/>
            <ac:spMk id="9" creationId="{B86AD343-7149-4E7C-BD28-3080F25980CF}"/>
          </ac:spMkLst>
        </pc:spChg>
        <pc:spChg chg="mod">
          <ac:chgData name="Tom Metherell" userId="67115c55-3d24-4997-8fe6-62fbee1ccdaf" providerId="ADAL" clId="{BAC9CDAC-2996-430D-A924-A487407E908E}" dt="2022-07-08T15:45:40.589" v="3039"/>
          <ac:spMkLst>
            <pc:docMk/>
            <pc:sldMk cId="88322327" sldId="287"/>
            <ac:spMk id="10" creationId="{A865CC01-A53B-495A-820C-BEC2680EDC42}"/>
          </ac:spMkLst>
        </pc:spChg>
        <pc:spChg chg="add del mod">
          <ac:chgData name="Tom Metherell" userId="67115c55-3d24-4997-8fe6-62fbee1ccdaf" providerId="ADAL" clId="{BAC9CDAC-2996-430D-A924-A487407E908E}" dt="2022-07-08T15:42:30.167" v="2918" actId="478"/>
          <ac:spMkLst>
            <pc:docMk/>
            <pc:sldMk cId="88322327" sldId="287"/>
            <ac:spMk id="14" creationId="{BE05250A-48BF-EF84-AB78-D3BA3A4376E7}"/>
          </ac:spMkLst>
        </pc:spChg>
        <pc:spChg chg="add del mod">
          <ac:chgData name="Tom Metherell" userId="67115c55-3d24-4997-8fe6-62fbee1ccdaf" providerId="ADAL" clId="{BAC9CDAC-2996-430D-A924-A487407E908E}" dt="2022-07-08T15:44:04.241" v="2967" actId="478"/>
          <ac:spMkLst>
            <pc:docMk/>
            <pc:sldMk cId="88322327" sldId="287"/>
            <ac:spMk id="19" creationId="{119C2A7F-4E8C-63A1-9EAA-591C34C43544}"/>
          </ac:spMkLst>
        </pc:spChg>
        <pc:spChg chg="add del mod">
          <ac:chgData name="Tom Metherell" userId="67115c55-3d24-4997-8fe6-62fbee1ccdaf" providerId="ADAL" clId="{BAC9CDAC-2996-430D-A924-A487407E908E}" dt="2022-07-08T15:47:15.141" v="3175" actId="478"/>
          <ac:spMkLst>
            <pc:docMk/>
            <pc:sldMk cId="88322327" sldId="287"/>
            <ac:spMk id="23" creationId="{415A404E-1C7F-F4B6-1B51-8C64C5C54068}"/>
          </ac:spMkLst>
        </pc:spChg>
        <pc:spChg chg="add del mod">
          <ac:chgData name="Tom Metherell" userId="67115c55-3d24-4997-8fe6-62fbee1ccdaf" providerId="ADAL" clId="{BAC9CDAC-2996-430D-A924-A487407E908E}" dt="2022-07-08T15:49:37.761" v="3244" actId="478"/>
          <ac:spMkLst>
            <pc:docMk/>
            <pc:sldMk cId="88322327" sldId="287"/>
            <ac:spMk id="27" creationId="{33BEFE07-1145-053F-6152-88AB1DF8F9D7}"/>
          </ac:spMkLst>
        </pc:spChg>
        <pc:spChg chg="add mod">
          <ac:chgData name="Tom Metherell" userId="67115c55-3d24-4997-8fe6-62fbee1ccdaf" providerId="ADAL" clId="{BAC9CDAC-2996-430D-A924-A487407E908E}" dt="2022-07-08T15:49:53.405" v="3256" actId="20577"/>
          <ac:spMkLst>
            <pc:docMk/>
            <pc:sldMk cId="88322327" sldId="287"/>
            <ac:spMk id="31" creationId="{111DF8F4-2213-4F5E-DB6A-6AC407273C19}"/>
          </ac:spMkLst>
        </pc:spChg>
        <pc:grpChg chg="add del mod">
          <ac:chgData name="Tom Metherell" userId="67115c55-3d24-4997-8fe6-62fbee1ccdaf" providerId="ADAL" clId="{BAC9CDAC-2996-430D-A924-A487407E908E}" dt="2022-07-08T15:51:50.961" v="3257" actId="165"/>
          <ac:grpSpMkLst>
            <pc:docMk/>
            <pc:sldMk cId="88322327" sldId="287"/>
            <ac:grpSpMk id="24" creationId="{10E8B8A7-2767-03F7-FDD0-28806CDE155C}"/>
          </ac:grpSpMkLst>
        </pc:grpChg>
        <pc:grpChg chg="add mod">
          <ac:chgData name="Tom Metherell" userId="67115c55-3d24-4997-8fe6-62fbee1ccdaf" providerId="ADAL" clId="{BAC9CDAC-2996-430D-A924-A487407E908E}" dt="2022-07-08T15:53:09.171" v="3262" actId="1076"/>
          <ac:grpSpMkLst>
            <pc:docMk/>
            <pc:sldMk cId="88322327" sldId="287"/>
            <ac:grpSpMk id="28" creationId="{7E050BDE-A0F9-8F47-E9C6-2A92F79553BD}"/>
          </ac:grpSpMkLst>
        </pc:grpChg>
        <pc:grpChg chg="add mod">
          <ac:chgData name="Tom Metherell" userId="67115c55-3d24-4997-8fe6-62fbee1ccdaf" providerId="ADAL" clId="{BAC9CDAC-2996-430D-A924-A487407E908E}" dt="2022-07-08T15:53:09.171" v="3262" actId="1076"/>
          <ac:grpSpMkLst>
            <pc:docMk/>
            <pc:sldMk cId="88322327" sldId="287"/>
            <ac:grpSpMk id="29" creationId="{B8E3BC63-F24A-E118-F475-D3885B6ECB56}"/>
          </ac:grpSpMkLst>
        </pc:grpChg>
        <pc:picChg chg="add mod topLvl">
          <ac:chgData name="Tom Metherell" userId="67115c55-3d24-4997-8fe6-62fbee1ccdaf" providerId="ADAL" clId="{BAC9CDAC-2996-430D-A924-A487407E908E}" dt="2022-07-08T15:53:09.171" v="3262" actId="1076"/>
          <ac:picMkLst>
            <pc:docMk/>
            <pc:sldMk cId="88322327" sldId="287"/>
            <ac:picMk id="12" creationId="{6F453D3F-CACF-8B32-D364-016D562C06DD}"/>
          </ac:picMkLst>
        </pc:picChg>
        <pc:picChg chg="add del">
          <ac:chgData name="Tom Metherell" userId="67115c55-3d24-4997-8fe6-62fbee1ccdaf" providerId="ADAL" clId="{BAC9CDAC-2996-430D-A924-A487407E908E}" dt="2022-07-08T15:44:02.161" v="2966" actId="478"/>
          <ac:picMkLst>
            <pc:docMk/>
            <pc:sldMk cId="88322327" sldId="287"/>
            <ac:picMk id="3074" creationId="{854F3CD7-B090-2868-79FC-9745FA43437C}"/>
          </ac:picMkLst>
        </pc:picChg>
        <pc:picChg chg="add mod">
          <ac:chgData name="Tom Metherell" userId="67115c55-3d24-4997-8fe6-62fbee1ccdaf" providerId="ADAL" clId="{BAC9CDAC-2996-430D-A924-A487407E908E}" dt="2022-07-08T15:53:09.171" v="3262" actId="1076"/>
          <ac:picMkLst>
            <pc:docMk/>
            <pc:sldMk cId="88322327" sldId="287"/>
            <ac:picMk id="3076" creationId="{EE443F77-032E-8CA8-DFD9-526B847C9204}"/>
          </ac:picMkLst>
        </pc:picChg>
        <pc:picChg chg="add mod">
          <ac:chgData name="Tom Metherell" userId="67115c55-3d24-4997-8fe6-62fbee1ccdaf" providerId="ADAL" clId="{BAC9CDAC-2996-430D-A924-A487407E908E}" dt="2022-07-08T15:53:09.171" v="3262" actId="1076"/>
          <ac:picMkLst>
            <pc:docMk/>
            <pc:sldMk cId="88322327" sldId="287"/>
            <ac:picMk id="3078" creationId="{A618737A-FBA2-9F45-9605-F9018903F79D}"/>
          </ac:picMkLst>
        </pc:picChg>
        <pc:cxnChg chg="add del mod">
          <ac:chgData name="Tom Metherell" userId="67115c55-3d24-4997-8fe6-62fbee1ccdaf" providerId="ADAL" clId="{BAC9CDAC-2996-430D-A924-A487407E908E}" dt="2022-07-08T15:42:39.012" v="2920" actId="478"/>
          <ac:cxnSpMkLst>
            <pc:docMk/>
            <pc:sldMk cId="88322327" sldId="287"/>
            <ac:cxnSpMk id="16" creationId="{A2FDB025-55D9-5714-C94C-DA4DBBA83FF0}"/>
          </ac:cxnSpMkLst>
        </pc:cxnChg>
        <pc:cxnChg chg="add mod topLvl">
          <ac:chgData name="Tom Metherell" userId="67115c55-3d24-4997-8fe6-62fbee1ccdaf" providerId="ADAL" clId="{BAC9CDAC-2996-430D-A924-A487407E908E}" dt="2022-07-08T15:53:09.171" v="3262" actId="1076"/>
          <ac:cxnSpMkLst>
            <pc:docMk/>
            <pc:sldMk cId="88322327" sldId="287"/>
            <ac:cxnSpMk id="18" creationId="{0B487212-3F28-3477-FF17-377FB2B714FA}"/>
          </ac:cxnSpMkLst>
        </pc:cxnChg>
        <pc:cxnChg chg="add mod">
          <ac:chgData name="Tom Metherell" userId="67115c55-3d24-4997-8fe6-62fbee1ccdaf" providerId="ADAL" clId="{BAC9CDAC-2996-430D-A924-A487407E908E}" dt="2022-07-08T15:53:09.171" v="3262" actId="1076"/>
          <ac:cxnSpMkLst>
            <pc:docMk/>
            <pc:sldMk cId="88322327" sldId="287"/>
            <ac:cxnSpMk id="21" creationId="{DCF9D8AF-7EBE-34A6-8D0B-FD8AC824E9E6}"/>
          </ac:cxnSpMkLst>
        </pc:cxnChg>
        <pc:cxnChg chg="add del mod">
          <ac:chgData name="Tom Metherell" userId="67115c55-3d24-4997-8fe6-62fbee1ccdaf" providerId="ADAL" clId="{BAC9CDAC-2996-430D-A924-A487407E908E}" dt="2022-07-08T15:49:09.612" v="3226" actId="478"/>
          <ac:cxnSpMkLst>
            <pc:docMk/>
            <pc:sldMk cId="88322327" sldId="287"/>
            <ac:cxnSpMk id="26" creationId="{87CF9349-007F-2C18-7344-E8196E5A2B83}"/>
          </ac:cxnSpMkLst>
        </pc:cxnChg>
      </pc:sldChg>
      <pc:sldChg chg="addSp delSp modSp add mod modNotesTx">
        <pc:chgData name="Tom Metherell" userId="67115c55-3d24-4997-8fe6-62fbee1ccdaf" providerId="ADAL" clId="{BAC9CDAC-2996-430D-A924-A487407E908E}" dt="2022-07-11T10:20:37.997" v="12239" actId="20577"/>
        <pc:sldMkLst>
          <pc:docMk/>
          <pc:sldMk cId="3374840134" sldId="288"/>
        </pc:sldMkLst>
        <pc:spChg chg="mod">
          <ac:chgData name="Tom Metherell" userId="67115c55-3d24-4997-8fe6-62fbee1ccdaf" providerId="ADAL" clId="{BAC9CDAC-2996-430D-A924-A487407E908E}" dt="2022-07-08T16:36:19.486" v="3463" actId="20577"/>
          <ac:spMkLst>
            <pc:docMk/>
            <pc:sldMk cId="3374840134" sldId="288"/>
            <ac:spMk id="2" creationId="{42DD0E59-4C68-4F87-9821-23C69713D980}"/>
          </ac:spMkLst>
        </pc:spChg>
        <pc:spChg chg="del">
          <ac:chgData name="Tom Metherell" userId="67115c55-3d24-4997-8fe6-62fbee1ccdaf" providerId="ADAL" clId="{BAC9CDAC-2996-430D-A924-A487407E908E}" dt="2022-07-08T16:36:29.687" v="3464" actId="478"/>
          <ac:spMkLst>
            <pc:docMk/>
            <pc:sldMk cId="3374840134" sldId="288"/>
            <ac:spMk id="3" creationId="{25A49E2A-E51F-4DB7-B643-0BACFA4CDF33}"/>
          </ac:spMkLst>
        </pc:spChg>
        <pc:spChg chg="add del mod">
          <ac:chgData name="Tom Metherell" userId="67115c55-3d24-4997-8fe6-62fbee1ccdaf" providerId="ADAL" clId="{BAC9CDAC-2996-430D-A924-A487407E908E}" dt="2022-07-08T16:36:35.232" v="3465" actId="478"/>
          <ac:spMkLst>
            <pc:docMk/>
            <pc:sldMk cId="3374840134" sldId="288"/>
            <ac:spMk id="5" creationId="{E4FCAE99-1C2A-B26E-C03D-EC154388871B}"/>
          </ac:spMkLst>
        </pc:spChg>
        <pc:spChg chg="add del mod">
          <ac:chgData name="Tom Metherell" userId="67115c55-3d24-4997-8fe6-62fbee1ccdaf" providerId="ADAL" clId="{BAC9CDAC-2996-430D-A924-A487407E908E}" dt="2022-07-08T16:36:35.232" v="3465" actId="478"/>
          <ac:spMkLst>
            <pc:docMk/>
            <pc:sldMk cId="3374840134" sldId="288"/>
            <ac:spMk id="7" creationId="{DF173C8C-C484-DD9E-0D75-3B4FB948C6B1}"/>
          </ac:spMkLst>
        </pc:spChg>
        <pc:spChg chg="del">
          <ac:chgData name="Tom Metherell" userId="67115c55-3d24-4997-8fe6-62fbee1ccdaf" providerId="ADAL" clId="{BAC9CDAC-2996-430D-A924-A487407E908E}" dt="2022-07-08T16:36:29.687" v="3464" actId="478"/>
          <ac:spMkLst>
            <pc:docMk/>
            <pc:sldMk cId="3374840134" sldId="288"/>
            <ac:spMk id="8" creationId="{9584E2DE-7061-44CB-A94B-5555484F9744}"/>
          </ac:spMkLst>
        </pc:spChg>
        <pc:spChg chg="del">
          <ac:chgData name="Tom Metherell" userId="67115c55-3d24-4997-8fe6-62fbee1ccdaf" providerId="ADAL" clId="{BAC9CDAC-2996-430D-A924-A487407E908E}" dt="2022-07-08T16:36:29.687" v="3464" actId="478"/>
          <ac:spMkLst>
            <pc:docMk/>
            <pc:sldMk cId="3374840134" sldId="288"/>
            <ac:spMk id="9" creationId="{87AF403D-91FB-404C-9346-862EFEC3564F}"/>
          </ac:spMkLst>
        </pc:spChg>
        <pc:spChg chg="del">
          <ac:chgData name="Tom Metherell" userId="67115c55-3d24-4997-8fe6-62fbee1ccdaf" providerId="ADAL" clId="{BAC9CDAC-2996-430D-A924-A487407E908E}" dt="2022-07-08T16:36:29.687" v="3464" actId="478"/>
          <ac:spMkLst>
            <pc:docMk/>
            <pc:sldMk cId="3374840134" sldId="288"/>
            <ac:spMk id="10" creationId="{0EE34DCC-0789-4B21-A328-FF554B1B07BE}"/>
          </ac:spMkLst>
        </pc:spChg>
        <pc:spChg chg="del">
          <ac:chgData name="Tom Metherell" userId="67115c55-3d24-4997-8fe6-62fbee1ccdaf" providerId="ADAL" clId="{BAC9CDAC-2996-430D-A924-A487407E908E}" dt="2022-07-08T16:36:29.687" v="3464" actId="478"/>
          <ac:spMkLst>
            <pc:docMk/>
            <pc:sldMk cId="3374840134" sldId="288"/>
            <ac:spMk id="11" creationId="{AA8375DF-11E9-44DF-BAA3-EACBE17AF4A7}"/>
          </ac:spMkLst>
        </pc:spChg>
        <pc:spChg chg="del">
          <ac:chgData name="Tom Metherell" userId="67115c55-3d24-4997-8fe6-62fbee1ccdaf" providerId="ADAL" clId="{BAC9CDAC-2996-430D-A924-A487407E908E}" dt="2022-07-08T16:36:29.687" v="3464" actId="478"/>
          <ac:spMkLst>
            <pc:docMk/>
            <pc:sldMk cId="3374840134" sldId="288"/>
            <ac:spMk id="12" creationId="{57F11552-18E0-4565-AE6F-DE5290DF1269}"/>
          </ac:spMkLst>
        </pc:spChg>
        <pc:spChg chg="del">
          <ac:chgData name="Tom Metherell" userId="67115c55-3d24-4997-8fe6-62fbee1ccdaf" providerId="ADAL" clId="{BAC9CDAC-2996-430D-A924-A487407E908E}" dt="2022-07-08T16:36:29.687" v="3464" actId="478"/>
          <ac:spMkLst>
            <pc:docMk/>
            <pc:sldMk cId="3374840134" sldId="288"/>
            <ac:spMk id="13" creationId="{92682AD9-94FA-4E64-864B-DC8F7A320D5C}"/>
          </ac:spMkLst>
        </pc:spChg>
        <pc:spChg chg="del">
          <ac:chgData name="Tom Metherell" userId="67115c55-3d24-4997-8fe6-62fbee1ccdaf" providerId="ADAL" clId="{BAC9CDAC-2996-430D-A924-A487407E908E}" dt="2022-07-08T16:36:29.687" v="3464" actId="478"/>
          <ac:spMkLst>
            <pc:docMk/>
            <pc:sldMk cId="3374840134" sldId="288"/>
            <ac:spMk id="14" creationId="{AE93F4CF-DD26-41DA-BA4C-2DCAC0B2F5EB}"/>
          </ac:spMkLst>
        </pc:spChg>
        <pc:spChg chg="add del mod">
          <ac:chgData name="Tom Metherell" userId="67115c55-3d24-4997-8fe6-62fbee1ccdaf" providerId="ADAL" clId="{BAC9CDAC-2996-430D-A924-A487407E908E}" dt="2022-07-08T16:36:35.232" v="3465" actId="478"/>
          <ac:spMkLst>
            <pc:docMk/>
            <pc:sldMk cId="3374840134" sldId="288"/>
            <ac:spMk id="16" creationId="{40F1CBBE-F914-545D-3A48-C47BEC64D234}"/>
          </ac:spMkLst>
        </pc:spChg>
        <pc:spChg chg="add del mod">
          <ac:chgData name="Tom Metherell" userId="67115c55-3d24-4997-8fe6-62fbee1ccdaf" providerId="ADAL" clId="{BAC9CDAC-2996-430D-A924-A487407E908E}" dt="2022-07-08T16:36:35.232" v="3465" actId="478"/>
          <ac:spMkLst>
            <pc:docMk/>
            <pc:sldMk cId="3374840134" sldId="288"/>
            <ac:spMk id="18" creationId="{8758D3AA-27C9-5D4F-0E3A-F4432ECC3F42}"/>
          </ac:spMkLst>
        </pc:spChg>
        <pc:spChg chg="add del mod">
          <ac:chgData name="Tom Metherell" userId="67115c55-3d24-4997-8fe6-62fbee1ccdaf" providerId="ADAL" clId="{BAC9CDAC-2996-430D-A924-A487407E908E}" dt="2022-07-08T16:36:35.232" v="3465" actId="478"/>
          <ac:spMkLst>
            <pc:docMk/>
            <pc:sldMk cId="3374840134" sldId="288"/>
            <ac:spMk id="20" creationId="{F08DD9AF-65A1-E0BD-AA9E-F989795EE970}"/>
          </ac:spMkLst>
        </pc:spChg>
        <pc:spChg chg="add del mod">
          <ac:chgData name="Tom Metherell" userId="67115c55-3d24-4997-8fe6-62fbee1ccdaf" providerId="ADAL" clId="{BAC9CDAC-2996-430D-A924-A487407E908E}" dt="2022-07-08T16:36:35.232" v="3465" actId="478"/>
          <ac:spMkLst>
            <pc:docMk/>
            <pc:sldMk cId="3374840134" sldId="288"/>
            <ac:spMk id="22" creationId="{8B49B5A0-9F40-8C02-7B5A-33B74EA0486F}"/>
          </ac:spMkLst>
        </pc:spChg>
        <pc:spChg chg="add del mod">
          <ac:chgData name="Tom Metherell" userId="67115c55-3d24-4997-8fe6-62fbee1ccdaf" providerId="ADAL" clId="{BAC9CDAC-2996-430D-A924-A487407E908E}" dt="2022-07-08T16:36:35.232" v="3465" actId="478"/>
          <ac:spMkLst>
            <pc:docMk/>
            <pc:sldMk cId="3374840134" sldId="288"/>
            <ac:spMk id="24" creationId="{0B0E8C67-6F5E-FAF3-56E0-9825A36D2669}"/>
          </ac:spMkLst>
        </pc:spChg>
        <pc:spChg chg="add del mod">
          <ac:chgData name="Tom Metherell" userId="67115c55-3d24-4997-8fe6-62fbee1ccdaf" providerId="ADAL" clId="{BAC9CDAC-2996-430D-A924-A487407E908E}" dt="2022-07-08T16:36:35.232" v="3465" actId="478"/>
          <ac:spMkLst>
            <pc:docMk/>
            <pc:sldMk cId="3374840134" sldId="288"/>
            <ac:spMk id="26" creationId="{9C2E1FFB-93A4-1349-B312-EB27875F7E0D}"/>
          </ac:spMkLst>
        </pc:spChg>
        <pc:spChg chg="add del mod">
          <ac:chgData name="Tom Metherell" userId="67115c55-3d24-4997-8fe6-62fbee1ccdaf" providerId="ADAL" clId="{BAC9CDAC-2996-430D-A924-A487407E908E}" dt="2022-07-08T16:36:35.232" v="3465" actId="478"/>
          <ac:spMkLst>
            <pc:docMk/>
            <pc:sldMk cId="3374840134" sldId="288"/>
            <ac:spMk id="28" creationId="{34A7C942-6BA3-A4DC-E8A6-1E19E0B58701}"/>
          </ac:spMkLst>
        </pc:spChg>
        <pc:spChg chg="add del mod">
          <ac:chgData name="Tom Metherell" userId="67115c55-3d24-4997-8fe6-62fbee1ccdaf" providerId="ADAL" clId="{BAC9CDAC-2996-430D-A924-A487407E908E}" dt="2022-07-08T16:36:35.232" v="3465" actId="478"/>
          <ac:spMkLst>
            <pc:docMk/>
            <pc:sldMk cId="3374840134" sldId="288"/>
            <ac:spMk id="30" creationId="{17511345-661D-6D41-1C00-0430DB053141}"/>
          </ac:spMkLst>
        </pc:spChg>
        <pc:spChg chg="add del mod">
          <ac:chgData name="Tom Metherell" userId="67115c55-3d24-4997-8fe6-62fbee1ccdaf" providerId="ADAL" clId="{BAC9CDAC-2996-430D-A924-A487407E908E}" dt="2022-07-08T16:36:35.232" v="3465" actId="478"/>
          <ac:spMkLst>
            <pc:docMk/>
            <pc:sldMk cId="3374840134" sldId="288"/>
            <ac:spMk id="32" creationId="{A7BFCAB2-CECB-ECF8-137F-DC14A4E4870B}"/>
          </ac:spMkLst>
        </pc:spChg>
        <pc:spChg chg="add del mod">
          <ac:chgData name="Tom Metherell" userId="67115c55-3d24-4997-8fe6-62fbee1ccdaf" providerId="ADAL" clId="{BAC9CDAC-2996-430D-A924-A487407E908E}" dt="2022-07-08T16:36:35.232" v="3465" actId="478"/>
          <ac:spMkLst>
            <pc:docMk/>
            <pc:sldMk cId="3374840134" sldId="288"/>
            <ac:spMk id="34" creationId="{9B3065C0-C921-503F-0774-A59C305F5843}"/>
          </ac:spMkLst>
        </pc:spChg>
        <pc:spChg chg="del">
          <ac:chgData name="Tom Metherell" userId="67115c55-3d24-4997-8fe6-62fbee1ccdaf" providerId="ADAL" clId="{BAC9CDAC-2996-430D-A924-A487407E908E}" dt="2022-07-08T16:36:29.687" v="3464" actId="478"/>
          <ac:spMkLst>
            <pc:docMk/>
            <pc:sldMk cId="3374840134" sldId="288"/>
            <ac:spMk id="36" creationId="{9935192B-6592-4598-9D51-CFDF6F0A854F}"/>
          </ac:spMkLst>
        </pc:spChg>
        <pc:spChg chg="add del mod">
          <ac:chgData name="Tom Metherell" userId="67115c55-3d24-4997-8fe6-62fbee1ccdaf" providerId="ADAL" clId="{BAC9CDAC-2996-430D-A924-A487407E908E}" dt="2022-07-08T16:36:35.232" v="3465" actId="478"/>
          <ac:spMkLst>
            <pc:docMk/>
            <pc:sldMk cId="3374840134" sldId="288"/>
            <ac:spMk id="37" creationId="{2711C57C-25F1-82B3-015B-3F60C91BA1FD}"/>
          </ac:spMkLst>
        </pc:spChg>
        <pc:spChg chg="add del mod">
          <ac:chgData name="Tom Metherell" userId="67115c55-3d24-4997-8fe6-62fbee1ccdaf" providerId="ADAL" clId="{BAC9CDAC-2996-430D-A924-A487407E908E}" dt="2022-07-08T16:36:35.232" v="3465" actId="478"/>
          <ac:spMkLst>
            <pc:docMk/>
            <pc:sldMk cId="3374840134" sldId="288"/>
            <ac:spMk id="39" creationId="{3754945C-D244-08A4-8B04-C7BC52710980}"/>
          </ac:spMkLst>
        </pc:spChg>
        <pc:spChg chg="del">
          <ac:chgData name="Tom Metherell" userId="67115c55-3d24-4997-8fe6-62fbee1ccdaf" providerId="ADAL" clId="{BAC9CDAC-2996-430D-A924-A487407E908E}" dt="2022-07-08T16:36:29.687" v="3464" actId="478"/>
          <ac:spMkLst>
            <pc:docMk/>
            <pc:sldMk cId="3374840134" sldId="288"/>
            <ac:spMk id="41" creationId="{6B09ED3A-8EC7-42CA-B68B-1377E5460E75}"/>
          </ac:spMkLst>
        </pc:spChg>
        <pc:spChg chg="del">
          <ac:chgData name="Tom Metherell" userId="67115c55-3d24-4997-8fe6-62fbee1ccdaf" providerId="ADAL" clId="{BAC9CDAC-2996-430D-A924-A487407E908E}" dt="2022-07-08T16:36:29.687" v="3464" actId="478"/>
          <ac:spMkLst>
            <pc:docMk/>
            <pc:sldMk cId="3374840134" sldId="288"/>
            <ac:spMk id="42" creationId="{3E07A9F3-763B-41EA-AC65-8EDB2CA31B8A}"/>
          </ac:spMkLst>
        </pc:spChg>
        <pc:spChg chg="del">
          <ac:chgData name="Tom Metherell" userId="67115c55-3d24-4997-8fe6-62fbee1ccdaf" providerId="ADAL" clId="{BAC9CDAC-2996-430D-A924-A487407E908E}" dt="2022-07-08T16:36:29.687" v="3464" actId="478"/>
          <ac:spMkLst>
            <pc:docMk/>
            <pc:sldMk cId="3374840134" sldId="288"/>
            <ac:spMk id="43" creationId="{7E484450-BE48-4C65-AEE1-5650AAC06067}"/>
          </ac:spMkLst>
        </pc:spChg>
        <pc:spChg chg="del">
          <ac:chgData name="Tom Metherell" userId="67115c55-3d24-4997-8fe6-62fbee1ccdaf" providerId="ADAL" clId="{BAC9CDAC-2996-430D-A924-A487407E908E}" dt="2022-07-08T16:36:29.687" v="3464" actId="478"/>
          <ac:spMkLst>
            <pc:docMk/>
            <pc:sldMk cId="3374840134" sldId="288"/>
            <ac:spMk id="44" creationId="{F759A1DD-45A5-4764-8966-C107C4C4832C}"/>
          </ac:spMkLst>
        </pc:spChg>
        <pc:spChg chg="del">
          <ac:chgData name="Tom Metherell" userId="67115c55-3d24-4997-8fe6-62fbee1ccdaf" providerId="ADAL" clId="{BAC9CDAC-2996-430D-A924-A487407E908E}" dt="2022-07-08T16:36:29.687" v="3464" actId="478"/>
          <ac:spMkLst>
            <pc:docMk/>
            <pc:sldMk cId="3374840134" sldId="288"/>
            <ac:spMk id="45" creationId="{021B5FEC-BECF-4604-A9AB-1C9E810794F6}"/>
          </ac:spMkLst>
        </pc:spChg>
        <pc:spChg chg="del">
          <ac:chgData name="Tom Metherell" userId="67115c55-3d24-4997-8fe6-62fbee1ccdaf" providerId="ADAL" clId="{BAC9CDAC-2996-430D-A924-A487407E908E}" dt="2022-07-08T16:36:29.687" v="3464" actId="478"/>
          <ac:spMkLst>
            <pc:docMk/>
            <pc:sldMk cId="3374840134" sldId="288"/>
            <ac:spMk id="46" creationId="{53A42804-1F4C-424E-9CB4-D1CD97B11CDE}"/>
          </ac:spMkLst>
        </pc:spChg>
        <pc:spChg chg="del">
          <ac:chgData name="Tom Metherell" userId="67115c55-3d24-4997-8fe6-62fbee1ccdaf" providerId="ADAL" clId="{BAC9CDAC-2996-430D-A924-A487407E908E}" dt="2022-07-08T16:36:29.687" v="3464" actId="478"/>
          <ac:spMkLst>
            <pc:docMk/>
            <pc:sldMk cId="3374840134" sldId="288"/>
            <ac:spMk id="47" creationId="{8D8B5AD3-AE51-4D7A-AE7B-E9C350D0879B}"/>
          </ac:spMkLst>
        </pc:spChg>
        <pc:spChg chg="add del mod">
          <ac:chgData name="Tom Metherell" userId="67115c55-3d24-4997-8fe6-62fbee1ccdaf" providerId="ADAL" clId="{BAC9CDAC-2996-430D-A924-A487407E908E}" dt="2022-07-08T16:36:35.232" v="3465" actId="478"/>
          <ac:spMkLst>
            <pc:docMk/>
            <pc:sldMk cId="3374840134" sldId="288"/>
            <ac:spMk id="48" creationId="{651EFA22-A531-FDDF-A0D9-303BCD0F321E}"/>
          </ac:spMkLst>
        </pc:spChg>
        <pc:spChg chg="add del mod">
          <ac:chgData name="Tom Metherell" userId="67115c55-3d24-4997-8fe6-62fbee1ccdaf" providerId="ADAL" clId="{BAC9CDAC-2996-430D-A924-A487407E908E}" dt="2022-07-08T16:36:35.232" v="3465" actId="478"/>
          <ac:spMkLst>
            <pc:docMk/>
            <pc:sldMk cId="3374840134" sldId="288"/>
            <ac:spMk id="50" creationId="{E53800D8-58BA-CB8B-4ED3-F5F9662AEF3C}"/>
          </ac:spMkLst>
        </pc:spChg>
        <pc:spChg chg="add del mod">
          <ac:chgData name="Tom Metherell" userId="67115c55-3d24-4997-8fe6-62fbee1ccdaf" providerId="ADAL" clId="{BAC9CDAC-2996-430D-A924-A487407E908E}" dt="2022-07-08T16:36:35.232" v="3465" actId="478"/>
          <ac:spMkLst>
            <pc:docMk/>
            <pc:sldMk cId="3374840134" sldId="288"/>
            <ac:spMk id="52" creationId="{C2E6D49F-A438-13C1-558F-DADF138AE487}"/>
          </ac:spMkLst>
        </pc:spChg>
        <pc:spChg chg="add del mod">
          <ac:chgData name="Tom Metherell" userId="67115c55-3d24-4997-8fe6-62fbee1ccdaf" providerId="ADAL" clId="{BAC9CDAC-2996-430D-A924-A487407E908E}" dt="2022-07-08T16:36:35.232" v="3465" actId="478"/>
          <ac:spMkLst>
            <pc:docMk/>
            <pc:sldMk cId="3374840134" sldId="288"/>
            <ac:spMk id="54" creationId="{C29EEA18-38BF-3269-0441-D2E30EFC62DD}"/>
          </ac:spMkLst>
        </pc:spChg>
        <pc:spChg chg="mod">
          <ac:chgData name="Tom Metherell" userId="67115c55-3d24-4997-8fe6-62fbee1ccdaf" providerId="ADAL" clId="{BAC9CDAC-2996-430D-A924-A487407E908E}" dt="2022-07-08T16:40:13.177" v="3776" actId="20577"/>
          <ac:spMkLst>
            <pc:docMk/>
            <pc:sldMk cId="3374840134" sldId="288"/>
            <ac:spMk id="56" creationId="{B289356A-BDA0-4234-84F2-9F2F25D0D7BD}"/>
          </ac:spMkLst>
        </pc:spChg>
        <pc:spChg chg="mod">
          <ac:chgData name="Tom Metherell" userId="67115c55-3d24-4997-8fe6-62fbee1ccdaf" providerId="ADAL" clId="{BAC9CDAC-2996-430D-A924-A487407E908E}" dt="2022-07-08T16:40:21.794" v="3777"/>
          <ac:spMkLst>
            <pc:docMk/>
            <pc:sldMk cId="3374840134" sldId="288"/>
            <ac:spMk id="57" creationId="{3A38BE84-957B-46B9-A315-4B5064DFF1A1}"/>
          </ac:spMkLst>
        </pc:spChg>
        <pc:spChg chg="add del mod">
          <ac:chgData name="Tom Metherell" userId="67115c55-3d24-4997-8fe6-62fbee1ccdaf" providerId="ADAL" clId="{BAC9CDAC-2996-430D-A924-A487407E908E}" dt="2022-07-08T16:36:35.232" v="3465" actId="478"/>
          <ac:spMkLst>
            <pc:docMk/>
            <pc:sldMk cId="3374840134" sldId="288"/>
            <ac:spMk id="59" creationId="{9ED8D693-3FFC-3363-9B1E-74AFF38E2863}"/>
          </ac:spMkLst>
        </pc:spChg>
        <pc:spChg chg="add del mod">
          <ac:chgData name="Tom Metherell" userId="67115c55-3d24-4997-8fe6-62fbee1ccdaf" providerId="ADAL" clId="{BAC9CDAC-2996-430D-A924-A487407E908E}" dt="2022-07-08T16:36:35.232" v="3465" actId="478"/>
          <ac:spMkLst>
            <pc:docMk/>
            <pc:sldMk cId="3374840134" sldId="288"/>
            <ac:spMk id="61" creationId="{9D0EEAE8-CDB2-B2D1-D431-7A5151D0DD80}"/>
          </ac:spMkLst>
        </pc:spChg>
        <pc:spChg chg="add del mod">
          <ac:chgData name="Tom Metherell" userId="67115c55-3d24-4997-8fe6-62fbee1ccdaf" providerId="ADAL" clId="{BAC9CDAC-2996-430D-A924-A487407E908E}" dt="2022-07-08T16:36:35.232" v="3465" actId="478"/>
          <ac:spMkLst>
            <pc:docMk/>
            <pc:sldMk cId="3374840134" sldId="288"/>
            <ac:spMk id="63" creationId="{5D2F4757-A5B7-BC1A-8996-60C89415C260}"/>
          </ac:spMkLst>
        </pc:spChg>
        <pc:spChg chg="add mod">
          <ac:chgData name="Tom Metherell" userId="67115c55-3d24-4997-8fe6-62fbee1ccdaf" providerId="ADAL" clId="{BAC9CDAC-2996-430D-A924-A487407E908E}" dt="2022-07-08T17:35:50.327" v="4182" actId="20577"/>
          <ac:spMkLst>
            <pc:docMk/>
            <pc:sldMk cId="3374840134" sldId="288"/>
            <ac:spMk id="78" creationId="{7841805D-EF21-048F-083F-CB398900AE40}"/>
          </ac:spMkLst>
        </pc:spChg>
        <pc:spChg chg="add mod">
          <ac:chgData name="Tom Metherell" userId="67115c55-3d24-4997-8fe6-62fbee1ccdaf" providerId="ADAL" clId="{BAC9CDAC-2996-430D-A924-A487407E908E}" dt="2022-07-08T16:37:57.121" v="3637" actId="20577"/>
          <ac:spMkLst>
            <pc:docMk/>
            <pc:sldMk cId="3374840134" sldId="288"/>
            <ac:spMk id="79" creationId="{04A8327F-6212-A49D-5A06-7AA000C8736E}"/>
          </ac:spMkLst>
        </pc:spChg>
        <pc:spChg chg="add mod">
          <ac:chgData name="Tom Metherell" userId="67115c55-3d24-4997-8fe6-62fbee1ccdaf" providerId="ADAL" clId="{BAC9CDAC-2996-430D-A924-A487407E908E}" dt="2022-07-08T16:40:03.008" v="3774" actId="20577"/>
          <ac:spMkLst>
            <pc:docMk/>
            <pc:sldMk cId="3374840134" sldId="288"/>
            <ac:spMk id="80" creationId="{FB4E265B-446F-B216-DD07-52C62F58417A}"/>
          </ac:spMkLst>
        </pc:spChg>
        <pc:spChg chg="add mod">
          <ac:chgData name="Tom Metherell" userId="67115c55-3d24-4997-8fe6-62fbee1ccdaf" providerId="ADAL" clId="{BAC9CDAC-2996-430D-A924-A487407E908E}" dt="2022-07-08T16:41:14.167" v="3779"/>
          <ac:spMkLst>
            <pc:docMk/>
            <pc:sldMk cId="3374840134" sldId="288"/>
            <ac:spMk id="81" creationId="{B752BED3-4410-8805-8E2D-5FF800D08484}"/>
          </ac:spMkLst>
        </pc:spChg>
        <pc:spChg chg="add del mod">
          <ac:chgData name="Tom Metherell" userId="67115c55-3d24-4997-8fe6-62fbee1ccdaf" providerId="ADAL" clId="{BAC9CDAC-2996-430D-A924-A487407E908E}" dt="2022-07-08T16:36:35.232" v="3465" actId="478"/>
          <ac:spMkLst>
            <pc:docMk/>
            <pc:sldMk cId="3374840134" sldId="288"/>
            <ac:spMk id="353" creationId="{599B4CED-0094-8001-3023-D027331BD95E}"/>
          </ac:spMkLst>
        </pc:spChg>
        <pc:spChg chg="add del mod">
          <ac:chgData name="Tom Metherell" userId="67115c55-3d24-4997-8fe6-62fbee1ccdaf" providerId="ADAL" clId="{BAC9CDAC-2996-430D-A924-A487407E908E}" dt="2022-07-08T16:36:35.232" v="3465" actId="478"/>
          <ac:spMkLst>
            <pc:docMk/>
            <pc:sldMk cId="3374840134" sldId="288"/>
            <ac:spMk id="355" creationId="{DA7E4A28-5D4D-4FCA-1376-7FEE1A68B12C}"/>
          </ac:spMkLst>
        </pc:spChg>
        <pc:spChg chg="add del mod">
          <ac:chgData name="Tom Metherell" userId="67115c55-3d24-4997-8fe6-62fbee1ccdaf" providerId="ADAL" clId="{BAC9CDAC-2996-430D-A924-A487407E908E}" dt="2022-07-08T16:36:35.232" v="3465" actId="478"/>
          <ac:spMkLst>
            <pc:docMk/>
            <pc:sldMk cId="3374840134" sldId="288"/>
            <ac:spMk id="358" creationId="{A8BB84DE-3F39-A77D-DA89-1AC65E21FAAD}"/>
          </ac:spMkLst>
        </pc:spChg>
        <pc:picChg chg="del">
          <ac:chgData name="Tom Metherell" userId="67115c55-3d24-4997-8fe6-62fbee1ccdaf" providerId="ADAL" clId="{BAC9CDAC-2996-430D-A924-A487407E908E}" dt="2022-07-08T16:36:29.687" v="3464" actId="478"/>
          <ac:picMkLst>
            <pc:docMk/>
            <pc:sldMk cId="3374840134" sldId="288"/>
            <ac:picMk id="357" creationId="{1AA9DB68-9DD0-4157-9F94-F215A6B134C1}"/>
          </ac:picMkLst>
        </pc:picChg>
        <pc:picChg chg="del">
          <ac:chgData name="Tom Metherell" userId="67115c55-3d24-4997-8fe6-62fbee1ccdaf" providerId="ADAL" clId="{BAC9CDAC-2996-430D-A924-A487407E908E}" dt="2022-07-08T16:36:29.687" v="3464" actId="478"/>
          <ac:picMkLst>
            <pc:docMk/>
            <pc:sldMk cId="3374840134" sldId="288"/>
            <ac:picMk id="359" creationId="{32C08192-2F27-4ED3-9CEE-4C37C7DFE674}"/>
          </ac:picMkLst>
        </pc:picChg>
        <pc:picChg chg="del">
          <ac:chgData name="Tom Metherell" userId="67115c55-3d24-4997-8fe6-62fbee1ccdaf" providerId="ADAL" clId="{BAC9CDAC-2996-430D-A924-A487407E908E}" dt="2022-07-08T16:36:29.687" v="3464" actId="478"/>
          <ac:picMkLst>
            <pc:docMk/>
            <pc:sldMk cId="3374840134" sldId="288"/>
            <ac:picMk id="361" creationId="{CA581025-9A6A-4294-8F86-E611BCEFAB15}"/>
          </ac:picMkLst>
        </pc:picChg>
        <pc:picChg chg="del">
          <ac:chgData name="Tom Metherell" userId="67115c55-3d24-4997-8fe6-62fbee1ccdaf" providerId="ADAL" clId="{BAC9CDAC-2996-430D-A924-A487407E908E}" dt="2022-07-08T16:36:29.687" v="3464" actId="478"/>
          <ac:picMkLst>
            <pc:docMk/>
            <pc:sldMk cId="3374840134" sldId="288"/>
            <ac:picMk id="363" creationId="{0AB7C4F4-0E33-47EC-A40D-D03ECD81A39B}"/>
          </ac:picMkLst>
        </pc:picChg>
        <pc:picChg chg="del">
          <ac:chgData name="Tom Metherell" userId="67115c55-3d24-4997-8fe6-62fbee1ccdaf" providerId="ADAL" clId="{BAC9CDAC-2996-430D-A924-A487407E908E}" dt="2022-07-08T16:36:29.687" v="3464" actId="478"/>
          <ac:picMkLst>
            <pc:docMk/>
            <pc:sldMk cId="3374840134" sldId="288"/>
            <ac:picMk id="365" creationId="{13CD5AED-E130-432E-8952-7CB3F68F3312}"/>
          </ac:picMkLst>
        </pc:picChg>
        <pc:picChg chg="del">
          <ac:chgData name="Tom Metherell" userId="67115c55-3d24-4997-8fe6-62fbee1ccdaf" providerId="ADAL" clId="{BAC9CDAC-2996-430D-A924-A487407E908E}" dt="2022-07-08T16:36:29.687" v="3464" actId="478"/>
          <ac:picMkLst>
            <pc:docMk/>
            <pc:sldMk cId="3374840134" sldId="288"/>
            <ac:picMk id="367" creationId="{73D462EE-3D1E-4964-B729-2B963BD87288}"/>
          </ac:picMkLst>
        </pc:picChg>
        <pc:picChg chg="del">
          <ac:chgData name="Tom Metherell" userId="67115c55-3d24-4997-8fe6-62fbee1ccdaf" providerId="ADAL" clId="{BAC9CDAC-2996-430D-A924-A487407E908E}" dt="2022-07-08T16:36:29.687" v="3464" actId="478"/>
          <ac:picMkLst>
            <pc:docMk/>
            <pc:sldMk cId="3374840134" sldId="288"/>
            <ac:picMk id="369" creationId="{3DD82FDB-1001-45E1-AA54-7904FCC108DE}"/>
          </ac:picMkLst>
        </pc:picChg>
        <pc:picChg chg="del">
          <ac:chgData name="Tom Metherell" userId="67115c55-3d24-4997-8fe6-62fbee1ccdaf" providerId="ADAL" clId="{BAC9CDAC-2996-430D-A924-A487407E908E}" dt="2022-07-08T16:36:29.687" v="3464" actId="478"/>
          <ac:picMkLst>
            <pc:docMk/>
            <pc:sldMk cId="3374840134" sldId="288"/>
            <ac:picMk id="371" creationId="{5DC64598-F871-46A7-9338-8EB7BF26BEB6}"/>
          </ac:picMkLst>
        </pc:picChg>
      </pc:sldChg>
      <pc:sldChg chg="addSp delSp modSp add mod modTransition modNotesTx">
        <pc:chgData name="Tom Metherell" userId="67115c55-3d24-4997-8fe6-62fbee1ccdaf" providerId="ADAL" clId="{BAC9CDAC-2996-430D-A924-A487407E908E}" dt="2022-07-11T10:15:05.258" v="10743" actId="20577"/>
        <pc:sldMkLst>
          <pc:docMk/>
          <pc:sldMk cId="212138943" sldId="289"/>
        </pc:sldMkLst>
        <pc:spChg chg="mod">
          <ac:chgData name="Tom Metherell" userId="67115c55-3d24-4997-8fe6-62fbee1ccdaf" providerId="ADAL" clId="{BAC9CDAC-2996-430D-A924-A487407E908E}" dt="2022-07-08T16:42:53.280" v="3792" actId="20577"/>
          <ac:spMkLst>
            <pc:docMk/>
            <pc:sldMk cId="212138943" sldId="289"/>
            <ac:spMk id="2" creationId="{C4CA0637-CCAA-425E-A57A-6205AFDC8B8C}"/>
          </ac:spMkLst>
        </pc:spChg>
        <pc:spChg chg="add mod">
          <ac:chgData name="Tom Metherell" userId="67115c55-3d24-4997-8fe6-62fbee1ccdaf" providerId="ADAL" clId="{BAC9CDAC-2996-430D-A924-A487407E908E}" dt="2022-07-08T16:44:37.009" v="3813" actId="164"/>
          <ac:spMkLst>
            <pc:docMk/>
            <pc:sldMk cId="212138943" sldId="289"/>
            <ac:spMk id="6" creationId="{30A1C3DF-AD02-16C1-DF9F-314D209165ED}"/>
          </ac:spMkLst>
        </pc:spChg>
        <pc:spChg chg="mod">
          <ac:chgData name="Tom Metherell" userId="67115c55-3d24-4997-8fe6-62fbee1ccdaf" providerId="ADAL" clId="{BAC9CDAC-2996-430D-A924-A487407E908E}" dt="2022-07-08T16:45:50.120" v="3833" actId="20577"/>
          <ac:spMkLst>
            <pc:docMk/>
            <pc:sldMk cId="212138943" sldId="289"/>
            <ac:spMk id="7" creationId="{1F939793-2181-4A3D-9C5A-CE676CC83EC0}"/>
          </ac:spMkLst>
        </pc:spChg>
        <pc:spChg chg="mod">
          <ac:chgData name="Tom Metherell" userId="67115c55-3d24-4997-8fe6-62fbee1ccdaf" providerId="ADAL" clId="{BAC9CDAC-2996-430D-A924-A487407E908E}" dt="2022-07-08T16:46:02.599" v="3859" actId="14100"/>
          <ac:spMkLst>
            <pc:docMk/>
            <pc:sldMk cId="212138943" sldId="289"/>
            <ac:spMk id="31" creationId="{111DF8F4-2213-4F5E-DB6A-6AC407273C19}"/>
          </ac:spMkLst>
        </pc:spChg>
        <pc:grpChg chg="add mod">
          <ac:chgData name="Tom Metherell" userId="67115c55-3d24-4997-8fe6-62fbee1ccdaf" providerId="ADAL" clId="{BAC9CDAC-2996-430D-A924-A487407E908E}" dt="2022-07-08T16:44:37.009" v="3813" actId="164"/>
          <ac:grpSpMkLst>
            <pc:docMk/>
            <pc:sldMk cId="212138943" sldId="289"/>
            <ac:grpSpMk id="4" creationId="{6734599D-2222-4DA6-B22D-FC9135AE5BC8}"/>
          </ac:grpSpMkLst>
        </pc:grpChg>
        <pc:grpChg chg="add del mod">
          <ac:chgData name="Tom Metherell" userId="67115c55-3d24-4997-8fe6-62fbee1ccdaf" providerId="ADAL" clId="{BAC9CDAC-2996-430D-A924-A487407E908E}" dt="2022-07-08T16:44:55.136" v="3819" actId="478"/>
          <ac:grpSpMkLst>
            <pc:docMk/>
            <pc:sldMk cId="212138943" sldId="289"/>
            <ac:grpSpMk id="8" creationId="{1696E017-FAA7-A3E6-7E4E-997DA6B0D4D1}"/>
          </ac:grpSpMkLst>
        </pc:grpChg>
        <pc:grpChg chg="mod topLvl">
          <ac:chgData name="Tom Metherell" userId="67115c55-3d24-4997-8fe6-62fbee1ccdaf" providerId="ADAL" clId="{BAC9CDAC-2996-430D-A924-A487407E908E}" dt="2022-07-08T16:46:53.003" v="3864" actId="165"/>
          <ac:grpSpMkLst>
            <pc:docMk/>
            <pc:sldMk cId="212138943" sldId="289"/>
            <ac:grpSpMk id="28" creationId="{7E050BDE-A0F9-8F47-E9C6-2A92F79553BD}"/>
          </ac:grpSpMkLst>
        </pc:grpChg>
        <pc:grpChg chg="del mod">
          <ac:chgData name="Tom Metherell" userId="67115c55-3d24-4997-8fe6-62fbee1ccdaf" providerId="ADAL" clId="{BAC9CDAC-2996-430D-A924-A487407E908E}" dt="2022-07-08T16:46:53.003" v="3864" actId="165"/>
          <ac:grpSpMkLst>
            <pc:docMk/>
            <pc:sldMk cId="212138943" sldId="289"/>
            <ac:grpSpMk id="29" creationId="{B8E3BC63-F24A-E118-F475-D3885B6ECB56}"/>
          </ac:grpSpMkLst>
        </pc:grpChg>
        <pc:picChg chg="mod">
          <ac:chgData name="Tom Metherell" userId="67115c55-3d24-4997-8fe6-62fbee1ccdaf" providerId="ADAL" clId="{BAC9CDAC-2996-430D-A924-A487407E908E}" dt="2022-07-08T16:46:53.003" v="3864" actId="165"/>
          <ac:picMkLst>
            <pc:docMk/>
            <pc:sldMk cId="212138943" sldId="289"/>
            <ac:picMk id="12" creationId="{6F453D3F-CACF-8B32-D364-016D562C06DD}"/>
          </ac:picMkLst>
        </pc:picChg>
        <pc:picChg chg="add mod modCrop">
          <ac:chgData name="Tom Metherell" userId="67115c55-3d24-4997-8fe6-62fbee1ccdaf" providerId="ADAL" clId="{BAC9CDAC-2996-430D-A924-A487407E908E}" dt="2022-07-08T16:44:09.037" v="3807" actId="164"/>
          <ac:picMkLst>
            <pc:docMk/>
            <pc:sldMk cId="212138943" sldId="289"/>
            <ac:picMk id="17" creationId="{D363B1FE-DE17-E64B-DAFF-EE2212E65C41}"/>
          </ac:picMkLst>
        </pc:picChg>
        <pc:picChg chg="add mod modCrop">
          <ac:chgData name="Tom Metherell" userId="67115c55-3d24-4997-8fe6-62fbee1ccdaf" providerId="ADAL" clId="{BAC9CDAC-2996-430D-A924-A487407E908E}" dt="2022-07-08T16:44:09.037" v="3807" actId="164"/>
          <ac:picMkLst>
            <pc:docMk/>
            <pc:sldMk cId="212138943" sldId="289"/>
            <ac:picMk id="19" creationId="{436EBED0-31C3-9317-EB4B-6331E124242A}"/>
          </ac:picMkLst>
        </pc:picChg>
        <pc:picChg chg="mod topLvl">
          <ac:chgData name="Tom Metherell" userId="67115c55-3d24-4997-8fe6-62fbee1ccdaf" providerId="ADAL" clId="{BAC9CDAC-2996-430D-A924-A487407E908E}" dt="2022-07-08T16:46:53.003" v="3864" actId="165"/>
          <ac:picMkLst>
            <pc:docMk/>
            <pc:sldMk cId="212138943" sldId="289"/>
            <ac:picMk id="3076" creationId="{EE443F77-032E-8CA8-DFD9-526B847C9204}"/>
          </ac:picMkLst>
        </pc:picChg>
        <pc:picChg chg="mod topLvl">
          <ac:chgData name="Tom Metherell" userId="67115c55-3d24-4997-8fe6-62fbee1ccdaf" providerId="ADAL" clId="{BAC9CDAC-2996-430D-A924-A487407E908E}" dt="2022-07-08T16:46:53.003" v="3864" actId="165"/>
          <ac:picMkLst>
            <pc:docMk/>
            <pc:sldMk cId="212138943" sldId="289"/>
            <ac:picMk id="3078" creationId="{A618737A-FBA2-9F45-9605-F9018903F79D}"/>
          </ac:picMkLst>
        </pc:picChg>
        <pc:cxnChg chg="add mod">
          <ac:chgData name="Tom Metherell" userId="67115c55-3d24-4997-8fe6-62fbee1ccdaf" providerId="ADAL" clId="{BAC9CDAC-2996-430D-A924-A487407E908E}" dt="2022-07-08T16:45:42.655" v="3828" actId="14100"/>
          <ac:cxnSpMkLst>
            <pc:docMk/>
            <pc:sldMk cId="212138943" sldId="289"/>
            <ac:cxnSpMk id="14" creationId="{7D54150B-8E81-46E6-6417-93C893207DC9}"/>
          </ac:cxnSpMkLst>
        </pc:cxnChg>
        <pc:cxnChg chg="mod">
          <ac:chgData name="Tom Metherell" userId="67115c55-3d24-4997-8fe6-62fbee1ccdaf" providerId="ADAL" clId="{BAC9CDAC-2996-430D-A924-A487407E908E}" dt="2022-07-08T16:46:53.003" v="3864" actId="165"/>
          <ac:cxnSpMkLst>
            <pc:docMk/>
            <pc:sldMk cId="212138943" sldId="289"/>
            <ac:cxnSpMk id="18" creationId="{0B487212-3F28-3477-FF17-377FB2B714FA}"/>
          </ac:cxnSpMkLst>
        </pc:cxnChg>
        <pc:cxnChg chg="mod topLvl">
          <ac:chgData name="Tom Metherell" userId="67115c55-3d24-4997-8fe6-62fbee1ccdaf" providerId="ADAL" clId="{BAC9CDAC-2996-430D-A924-A487407E908E}" dt="2022-07-08T16:46:53.003" v="3864" actId="165"/>
          <ac:cxnSpMkLst>
            <pc:docMk/>
            <pc:sldMk cId="212138943" sldId="289"/>
            <ac:cxnSpMk id="21" creationId="{DCF9D8AF-7EBE-34A6-8D0B-FD8AC824E9E6}"/>
          </ac:cxnSpMkLst>
        </pc:cxnChg>
      </pc:sldChg>
      <pc:sldChg chg="add del">
        <pc:chgData name="Tom Metherell" userId="67115c55-3d24-4997-8fe6-62fbee1ccdaf" providerId="ADAL" clId="{BAC9CDAC-2996-430D-A924-A487407E908E}" dt="2022-07-08T16:43:04.563" v="3795"/>
        <pc:sldMkLst>
          <pc:docMk/>
          <pc:sldMk cId="233653106" sldId="290"/>
        </pc:sldMkLst>
      </pc:sldChg>
      <pc:sldChg chg="delSp modSp add modNotesTx">
        <pc:chgData name="Tom Metherell" userId="67115c55-3d24-4997-8fe6-62fbee1ccdaf" providerId="ADAL" clId="{BAC9CDAC-2996-430D-A924-A487407E908E}" dt="2022-07-11T10:14:11.635" v="10534" actId="20577"/>
        <pc:sldMkLst>
          <pc:docMk/>
          <pc:sldMk cId="482945483" sldId="290"/>
        </pc:sldMkLst>
        <pc:grpChg chg="mod topLvl">
          <ac:chgData name="Tom Metherell" userId="67115c55-3d24-4997-8fe6-62fbee1ccdaf" providerId="ADAL" clId="{BAC9CDAC-2996-430D-A924-A487407E908E}" dt="2022-07-08T16:46:49.017" v="3863" actId="165"/>
          <ac:grpSpMkLst>
            <pc:docMk/>
            <pc:sldMk cId="482945483" sldId="290"/>
            <ac:grpSpMk id="28" creationId="{7E050BDE-A0F9-8F47-E9C6-2A92F79553BD}"/>
          </ac:grpSpMkLst>
        </pc:grpChg>
        <pc:grpChg chg="del">
          <ac:chgData name="Tom Metherell" userId="67115c55-3d24-4997-8fe6-62fbee1ccdaf" providerId="ADAL" clId="{BAC9CDAC-2996-430D-A924-A487407E908E}" dt="2022-07-08T16:46:49.017" v="3863" actId="165"/>
          <ac:grpSpMkLst>
            <pc:docMk/>
            <pc:sldMk cId="482945483" sldId="290"/>
            <ac:grpSpMk id="29" creationId="{B8E3BC63-F24A-E118-F475-D3885B6ECB56}"/>
          </ac:grpSpMkLst>
        </pc:grpChg>
        <pc:picChg chg="mod">
          <ac:chgData name="Tom Metherell" userId="67115c55-3d24-4997-8fe6-62fbee1ccdaf" providerId="ADAL" clId="{BAC9CDAC-2996-430D-A924-A487407E908E}" dt="2022-07-08T16:46:49.017" v="3863" actId="165"/>
          <ac:picMkLst>
            <pc:docMk/>
            <pc:sldMk cId="482945483" sldId="290"/>
            <ac:picMk id="12" creationId="{6F453D3F-CACF-8B32-D364-016D562C06DD}"/>
          </ac:picMkLst>
        </pc:picChg>
        <pc:picChg chg="mod topLvl">
          <ac:chgData name="Tom Metherell" userId="67115c55-3d24-4997-8fe6-62fbee1ccdaf" providerId="ADAL" clId="{BAC9CDAC-2996-430D-A924-A487407E908E}" dt="2022-07-08T16:46:49.017" v="3863" actId="165"/>
          <ac:picMkLst>
            <pc:docMk/>
            <pc:sldMk cId="482945483" sldId="290"/>
            <ac:picMk id="3076" creationId="{EE443F77-032E-8CA8-DFD9-526B847C9204}"/>
          </ac:picMkLst>
        </pc:picChg>
        <pc:picChg chg="mod topLvl">
          <ac:chgData name="Tom Metherell" userId="67115c55-3d24-4997-8fe6-62fbee1ccdaf" providerId="ADAL" clId="{BAC9CDAC-2996-430D-A924-A487407E908E}" dt="2022-07-08T16:46:49.017" v="3863" actId="165"/>
          <ac:picMkLst>
            <pc:docMk/>
            <pc:sldMk cId="482945483" sldId="290"/>
            <ac:picMk id="3078" creationId="{A618737A-FBA2-9F45-9605-F9018903F79D}"/>
          </ac:picMkLst>
        </pc:picChg>
        <pc:cxnChg chg="mod">
          <ac:chgData name="Tom Metherell" userId="67115c55-3d24-4997-8fe6-62fbee1ccdaf" providerId="ADAL" clId="{BAC9CDAC-2996-430D-A924-A487407E908E}" dt="2022-07-08T16:46:49.017" v="3863" actId="165"/>
          <ac:cxnSpMkLst>
            <pc:docMk/>
            <pc:sldMk cId="482945483" sldId="290"/>
            <ac:cxnSpMk id="18" creationId="{0B487212-3F28-3477-FF17-377FB2B714FA}"/>
          </ac:cxnSpMkLst>
        </pc:cxnChg>
        <pc:cxnChg chg="mod topLvl">
          <ac:chgData name="Tom Metherell" userId="67115c55-3d24-4997-8fe6-62fbee1ccdaf" providerId="ADAL" clId="{BAC9CDAC-2996-430D-A924-A487407E908E}" dt="2022-07-08T16:46:49.017" v="3863" actId="165"/>
          <ac:cxnSpMkLst>
            <pc:docMk/>
            <pc:sldMk cId="482945483" sldId="290"/>
            <ac:cxnSpMk id="21" creationId="{DCF9D8AF-7EBE-34A6-8D0B-FD8AC824E9E6}"/>
          </ac:cxnSpMkLst>
        </pc:cxnChg>
      </pc:sldChg>
    </pc:docChg>
  </pc:docChgLst>
  <pc:docChgLst>
    <pc:chgData name="Tom Metherell" userId="67115c55-3d24-4997-8fe6-62fbee1ccdaf" providerId="ADAL" clId="{BD19F659-CE99-446B-B6B9-2B5049CF0160}"/>
    <pc:docChg chg="modSld">
      <pc:chgData name="Tom Metherell" userId="67115c55-3d24-4997-8fe6-62fbee1ccdaf" providerId="ADAL" clId="{BD19F659-CE99-446B-B6B9-2B5049CF0160}" dt="2022-07-21T11:20:31.068" v="15"/>
      <pc:docMkLst>
        <pc:docMk/>
      </pc:docMkLst>
      <pc:sldChg chg="modSp">
        <pc:chgData name="Tom Metherell" userId="67115c55-3d24-4997-8fe6-62fbee1ccdaf" providerId="ADAL" clId="{BD19F659-CE99-446B-B6B9-2B5049CF0160}" dt="2022-07-21T11:18:20.439" v="5" actId="14826"/>
        <pc:sldMkLst>
          <pc:docMk/>
          <pc:sldMk cId="88322327" sldId="287"/>
        </pc:sldMkLst>
        <pc:grpChg chg="mod">
          <ac:chgData name="Tom Metherell" userId="67115c55-3d24-4997-8fe6-62fbee1ccdaf" providerId="ADAL" clId="{BD19F659-CE99-446B-B6B9-2B5049CF0160}" dt="2022-07-21T11:18:20.439" v="5" actId="14826"/>
          <ac:grpSpMkLst>
            <pc:docMk/>
            <pc:sldMk cId="88322327" sldId="287"/>
            <ac:grpSpMk id="28" creationId="{7E050BDE-A0F9-8F47-E9C6-2A92F79553BD}"/>
          </ac:grpSpMkLst>
        </pc:grpChg>
        <pc:grpChg chg="mod">
          <ac:chgData name="Tom Metherell" userId="67115c55-3d24-4997-8fe6-62fbee1ccdaf" providerId="ADAL" clId="{BD19F659-CE99-446B-B6B9-2B5049CF0160}" dt="2022-07-21T11:18:20.439" v="5" actId="14826"/>
          <ac:grpSpMkLst>
            <pc:docMk/>
            <pc:sldMk cId="88322327" sldId="287"/>
            <ac:grpSpMk id="29" creationId="{B8E3BC63-F24A-E118-F475-D3885B6ECB56}"/>
          </ac:grpSpMkLst>
        </pc:grpChg>
        <pc:picChg chg="mod">
          <ac:chgData name="Tom Metherell" userId="67115c55-3d24-4997-8fe6-62fbee1ccdaf" providerId="ADAL" clId="{BD19F659-CE99-446B-B6B9-2B5049CF0160}" dt="2022-07-21T11:18:20.439" v="5" actId="14826"/>
          <ac:picMkLst>
            <pc:docMk/>
            <pc:sldMk cId="88322327" sldId="287"/>
            <ac:picMk id="12" creationId="{6F453D3F-CACF-8B32-D364-016D562C06DD}"/>
          </ac:picMkLst>
        </pc:picChg>
        <pc:picChg chg="mod">
          <ac:chgData name="Tom Metherell" userId="67115c55-3d24-4997-8fe6-62fbee1ccdaf" providerId="ADAL" clId="{BD19F659-CE99-446B-B6B9-2B5049CF0160}" dt="2022-07-21T11:18:20.439" v="5" actId="14826"/>
          <ac:picMkLst>
            <pc:docMk/>
            <pc:sldMk cId="88322327" sldId="287"/>
            <ac:picMk id="3076" creationId="{EE443F77-032E-8CA8-DFD9-526B847C9204}"/>
          </ac:picMkLst>
        </pc:picChg>
        <pc:picChg chg="mod">
          <ac:chgData name="Tom Metherell" userId="67115c55-3d24-4997-8fe6-62fbee1ccdaf" providerId="ADAL" clId="{BD19F659-CE99-446B-B6B9-2B5049CF0160}" dt="2022-07-21T11:18:20.439" v="5" actId="14826"/>
          <ac:picMkLst>
            <pc:docMk/>
            <pc:sldMk cId="88322327" sldId="287"/>
            <ac:picMk id="3078" creationId="{A618737A-FBA2-9F45-9605-F9018903F79D}"/>
          </ac:picMkLst>
        </pc:picChg>
        <pc:cxnChg chg="mod">
          <ac:chgData name="Tom Metherell" userId="67115c55-3d24-4997-8fe6-62fbee1ccdaf" providerId="ADAL" clId="{BD19F659-CE99-446B-B6B9-2B5049CF0160}" dt="2022-07-21T11:18:20.439" v="5" actId="14826"/>
          <ac:cxnSpMkLst>
            <pc:docMk/>
            <pc:sldMk cId="88322327" sldId="287"/>
            <ac:cxnSpMk id="18" creationId="{0B487212-3F28-3477-FF17-377FB2B714FA}"/>
          </ac:cxnSpMkLst>
        </pc:cxnChg>
        <pc:cxnChg chg="mod">
          <ac:chgData name="Tom Metherell" userId="67115c55-3d24-4997-8fe6-62fbee1ccdaf" providerId="ADAL" clId="{BD19F659-CE99-446B-B6B9-2B5049CF0160}" dt="2022-07-21T11:18:20.439" v="5" actId="14826"/>
          <ac:cxnSpMkLst>
            <pc:docMk/>
            <pc:sldMk cId="88322327" sldId="287"/>
            <ac:cxnSpMk id="21" creationId="{DCF9D8AF-7EBE-34A6-8D0B-FD8AC824E9E6}"/>
          </ac:cxnSpMkLst>
        </pc:cxnChg>
      </pc:sldChg>
      <pc:sldChg chg="addSp delSp modSp">
        <pc:chgData name="Tom Metherell" userId="67115c55-3d24-4997-8fe6-62fbee1ccdaf" providerId="ADAL" clId="{BD19F659-CE99-446B-B6B9-2B5049CF0160}" dt="2022-07-21T11:20:31.068" v="15"/>
        <pc:sldMkLst>
          <pc:docMk/>
          <pc:sldMk cId="212138943" sldId="289"/>
        </pc:sldMkLst>
        <pc:grpChg chg="del">
          <ac:chgData name="Tom Metherell" userId="67115c55-3d24-4997-8fe6-62fbee1ccdaf" providerId="ADAL" clId="{BD19F659-CE99-446B-B6B9-2B5049CF0160}" dt="2022-07-21T11:20:30.843" v="14" actId="478"/>
          <ac:grpSpMkLst>
            <pc:docMk/>
            <pc:sldMk cId="212138943" sldId="289"/>
            <ac:grpSpMk id="28" creationId="{7E050BDE-A0F9-8F47-E9C6-2A92F79553BD}"/>
          </ac:grpSpMkLst>
        </pc:grpChg>
        <pc:picChg chg="add mod">
          <ac:chgData name="Tom Metherell" userId="67115c55-3d24-4997-8fe6-62fbee1ccdaf" providerId="ADAL" clId="{BD19F659-CE99-446B-B6B9-2B5049CF0160}" dt="2022-07-21T11:20:31.068" v="15"/>
          <ac:picMkLst>
            <pc:docMk/>
            <pc:sldMk cId="212138943" sldId="289"/>
            <ac:picMk id="17" creationId="{E7226082-F378-8E73-F961-1F43E77C8A9E}"/>
          </ac:picMkLst>
        </pc:picChg>
        <pc:picChg chg="add mod">
          <ac:chgData name="Tom Metherell" userId="67115c55-3d24-4997-8fe6-62fbee1ccdaf" providerId="ADAL" clId="{BD19F659-CE99-446B-B6B9-2B5049CF0160}" dt="2022-07-21T11:20:31.068" v="15"/>
          <ac:picMkLst>
            <pc:docMk/>
            <pc:sldMk cId="212138943" sldId="289"/>
            <ac:picMk id="19" creationId="{6DB2C6C0-036B-3BCD-9536-9C9434721BA5}"/>
          </ac:picMkLst>
        </pc:picChg>
        <pc:picChg chg="del">
          <ac:chgData name="Tom Metherell" userId="67115c55-3d24-4997-8fe6-62fbee1ccdaf" providerId="ADAL" clId="{BD19F659-CE99-446B-B6B9-2B5049CF0160}" dt="2022-07-21T11:20:30.843" v="14" actId="478"/>
          <ac:picMkLst>
            <pc:docMk/>
            <pc:sldMk cId="212138943" sldId="289"/>
            <ac:picMk id="3076" creationId="{EE443F77-032E-8CA8-DFD9-526B847C9204}"/>
          </ac:picMkLst>
        </pc:picChg>
        <pc:cxnChg chg="add mod">
          <ac:chgData name="Tom Metherell" userId="67115c55-3d24-4997-8fe6-62fbee1ccdaf" providerId="ADAL" clId="{BD19F659-CE99-446B-B6B9-2B5049CF0160}" dt="2022-07-21T11:20:31.068" v="15"/>
          <ac:cxnSpMkLst>
            <pc:docMk/>
            <pc:sldMk cId="212138943" sldId="289"/>
            <ac:cxnSpMk id="20" creationId="{21EFD1DD-6ED2-69FA-5F75-290056CA4E37}"/>
          </ac:cxnSpMkLst>
        </pc:cxnChg>
      </pc:sldChg>
      <pc:sldChg chg="addSp delSp modSp mod">
        <pc:chgData name="Tom Metherell" userId="67115c55-3d24-4997-8fe6-62fbee1ccdaf" providerId="ADAL" clId="{BD19F659-CE99-446B-B6B9-2B5049CF0160}" dt="2022-07-21T11:20:25.883" v="13" actId="166"/>
        <pc:sldMkLst>
          <pc:docMk/>
          <pc:sldMk cId="482945483" sldId="290"/>
        </pc:sldMkLst>
        <pc:grpChg chg="add del mod">
          <ac:chgData name="Tom Metherell" userId="67115c55-3d24-4997-8fe6-62fbee1ccdaf" providerId="ADAL" clId="{BD19F659-CE99-446B-B6B9-2B5049CF0160}" dt="2022-07-21T11:20:19.387" v="10" actId="478"/>
          <ac:grpSpMkLst>
            <pc:docMk/>
            <pc:sldMk cId="482945483" sldId="290"/>
            <ac:grpSpMk id="28" creationId="{7E050BDE-A0F9-8F47-E9C6-2A92F79553BD}"/>
          </ac:grpSpMkLst>
        </pc:grpChg>
        <pc:picChg chg="del">
          <ac:chgData name="Tom Metherell" userId="67115c55-3d24-4997-8fe6-62fbee1ccdaf" providerId="ADAL" clId="{BD19F659-CE99-446B-B6B9-2B5049CF0160}" dt="2022-07-21T11:20:19.387" v="10" actId="478"/>
          <ac:picMkLst>
            <pc:docMk/>
            <pc:sldMk cId="482945483" sldId="290"/>
            <ac:picMk id="12" creationId="{6F453D3F-CACF-8B32-D364-016D562C06DD}"/>
          </ac:picMkLst>
        </pc:picChg>
        <pc:picChg chg="add mod">
          <ac:chgData name="Tom Metherell" userId="67115c55-3d24-4997-8fe6-62fbee1ccdaf" providerId="ADAL" clId="{BD19F659-CE99-446B-B6B9-2B5049CF0160}" dt="2022-07-21T11:20:21.679" v="12"/>
          <ac:picMkLst>
            <pc:docMk/>
            <pc:sldMk cId="482945483" sldId="290"/>
            <ac:picMk id="16" creationId="{E707B0BA-3559-ED1F-A16E-CF6B8619FFB9}"/>
          </ac:picMkLst>
        </pc:picChg>
        <pc:picChg chg="add mod">
          <ac:chgData name="Tom Metherell" userId="67115c55-3d24-4997-8fe6-62fbee1ccdaf" providerId="ADAL" clId="{BD19F659-CE99-446B-B6B9-2B5049CF0160}" dt="2022-07-21T11:20:21.679" v="12"/>
          <ac:picMkLst>
            <pc:docMk/>
            <pc:sldMk cId="482945483" sldId="290"/>
            <ac:picMk id="17" creationId="{0E688BA9-4352-87B1-5D28-1696833F976C}"/>
          </ac:picMkLst>
        </pc:picChg>
        <pc:picChg chg="add del">
          <ac:chgData name="Tom Metherell" userId="67115c55-3d24-4997-8fe6-62fbee1ccdaf" providerId="ADAL" clId="{BD19F659-CE99-446B-B6B9-2B5049CF0160}" dt="2022-07-21T11:20:21.454" v="11" actId="478"/>
          <ac:picMkLst>
            <pc:docMk/>
            <pc:sldMk cId="482945483" sldId="290"/>
            <ac:picMk id="3076" creationId="{EE443F77-032E-8CA8-DFD9-526B847C9204}"/>
          </ac:picMkLst>
        </pc:picChg>
        <pc:cxnChg chg="mod ord">
          <ac:chgData name="Tom Metherell" userId="67115c55-3d24-4997-8fe6-62fbee1ccdaf" providerId="ADAL" clId="{BD19F659-CE99-446B-B6B9-2B5049CF0160}" dt="2022-07-21T11:20:25.883" v="13" actId="166"/>
          <ac:cxnSpMkLst>
            <pc:docMk/>
            <pc:sldMk cId="482945483" sldId="290"/>
            <ac:cxnSpMk id="18" creationId="{0B487212-3F28-3477-FF17-377FB2B714FA}"/>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7/21/2022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7/21/2022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Introduction (30 sec.)</a:t>
            </a:r>
          </a:p>
          <a:p>
            <a:r>
              <a:rPr lang="en-GB" dirty="0"/>
              <a:t>Key points: - QR code links to preprint</a:t>
            </a:r>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61052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first fitted a model where adolescent mental health, then compared this to one where mental health changes linearly. These models fit significantly worse than the model shown in this figure, where the trend in mental health is quadratic (i.e. has the ‘inverted U’ shape). The peak of the trend is approximately in December 2020.</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97043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have the general form of the adolescent MH trajectories, we can start to consider those with and without access to digital devices separately… (advance slide)</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37909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we have a trajectory for each group modelled, we can start to constrain the parameters of the model in turn so that they are the same across groups, and see whether this makes the fit of the model substantially worse. By trying this with all of the model parameters, variances and covariances (using likelihood ratio tests), we arrive at the best possible model for the data.</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157439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end of that process. On the left you can see the best model of the data JUST for having access to a computer. BUT this model does not consider variables that might covary with mental health that are also available in the dataset (sex, age, ethnicity, income). Once we take these into account… (advance slide)</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413963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arrive at the model on the right. Notice that, contrary to what we might expect, controlling for these variables actually increases the size of the effect. So it looks like lack of access to a computer might be causative of worse mental health among adolescents during the pandemic, but not beforehand.</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28746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clinical </a:t>
            </a:r>
            <a:r>
              <a:rPr lang="en-GB" dirty="0" err="1"/>
              <a:t>cutoffs</a:t>
            </a:r>
            <a:r>
              <a:rPr lang="en-GB" dirty="0"/>
              <a:t>, note also here that the proportion of modelled adolescent trajectories entering the “high” or “very high” ranges of SDQ scores is 24% in the group without computer access cf. 14%, and the proportion entering “very high” is 16% cf. 8%.</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419327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Repeating the same process for access to a good internet connection, on the left you can see the model without control variables taken into account. On the right is with controls, and now you can see that the two lines are actually on top of one another. This is because the data do not support any difference between the modelled trajectories once we take control variables into account. So it would appear that access to a good internet connection is not predictive of worse adolescent MH. Potential reasons for this: the smaller effect size for this (what is a good internet connection?) combined with a small sample size for the digitally excluded group leads to the difference being insignificant.</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481833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TEN MINUTES *** So returning to our hypothesis… (advance slide)</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284346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provided some evidence that not having access to digital devices (in this case, a computer) might have adverse mental health consequences among adolescents during COVID.</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072017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some caveats to this: firstly, in the UK, the number of adolescents without access to digital devices is quite low, so the sample sizes for the digitally excluded groups are quite small (5-10% of total). Also, the survey waves are not equally spaced, which might influence the validity of the models we fit. Finally, because of the small size of the excluded groups it was not possible to validly apply survey weights, so the results are not yet fully generalisable to the UK population – e.g. ethnic minorities are oversampled in the dataset to account for higher dropout rates. </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259297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Self-explanatory</a:t>
            </a:r>
          </a:p>
          <a:p>
            <a:r>
              <a:rPr lang="en-GB" dirty="0"/>
              <a:t>Linger on this slide! Lay out roadmap</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049303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the significance of these findings. Our results combined with the findings of others indicate that digital technologies don’t just bring risks, but also potential benefits for adolescent mental health, particularly during times of elevated social isolation such as the COVID-19 pandemic. Digital exclusion may be a risk factor for adolescent mental health during these times, and it is therefore important to prioritise equitable digital access. Finally, as we move towards a more digitalised world, equitable digital access must become a priority in order to protect the mental health of adolescents in the future.</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1505288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 references, reminder to look at preprint</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664995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 - Data is from national NHS survey of Mental Health in Children &amp; Young People. 1 in 9 had a probable mental health disorder in 2017, up to 1 in 6 in 2020. Context is therefore of a significantly increased incidence of mental health symptoms in the COVID-19 pandemic.</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225964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further assess the overall state of adolescent mental health before &amp; during the pandemic using data from </a:t>
            </a:r>
            <a:r>
              <a:rPr lang="en-GB" i="1" u="none" dirty="0"/>
              <a:t>Understanding Society</a:t>
            </a:r>
            <a:r>
              <a:rPr lang="en-GB" i="0" u="none" dirty="0"/>
              <a:t>. US uses the Strengths &amp; Difficulties Questionnaire to assess the levels of mental health symptoms. Here are the waves for which US collected adolescent mental health data…</a:t>
            </a:r>
            <a:endParaRPr lang="en-GB" i="1" u="none"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74103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Describe features of graph in painstaking detail (black line is </a:t>
            </a:r>
            <a:r>
              <a:rPr lang="en-GB" u="sng" dirty="0"/>
              <a:t>mean</a:t>
            </a:r>
            <a:r>
              <a:rPr lang="en-GB" dirty="0"/>
              <a:t> SDQ score). Note in particular: July 2020 coincides with relaxing of first wave of restrictions in England (vast majority of UK population); November 2020 coincides with introduction of second lockdown in England. These features might explain the worse MH in November cf. July – these data are quite coarse.</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109202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know the overall state of adolescent MH before/during the pandemic, but how might access to digital devices relate to MH? With the introduction of restrictions on face-to-face interaction, schooling moved mostly online. This not only has the potential to impact education but might also interfere with general social interactions (and in cases where individual MH support is needed, this tends to take place in a schooling context and is therefore also disrupted by students being sent home).</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01903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operationalised digital access using two key variables present in the </a:t>
            </a:r>
            <a:r>
              <a:rPr lang="en-GB" i="1" u="none" dirty="0"/>
              <a:t>Understanding Society </a:t>
            </a:r>
            <a:r>
              <a:rPr lang="en-GB" i="0" u="none" dirty="0"/>
              <a:t>dataset: having access to a computer and having access to a good internet connection, both for schoolwork. </a:t>
            </a:r>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857648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FIVE MINUTES *** These are cross-sectional data from </a:t>
            </a:r>
            <a:r>
              <a:rPr lang="en-GB" i="1" u="none" dirty="0"/>
              <a:t>Understanding Society</a:t>
            </a:r>
            <a:r>
              <a:rPr lang="en-GB" i="0" u="none" dirty="0"/>
              <a:t> (i.e. lines display mean SDQ score +/- standard error). Notice again ‘inverted U’ shape of mean SDQ scores, but note also that this is greatly pronounced in those who don’t have access to a computer (left) or good internet connection (right).</a:t>
            </a:r>
            <a:endParaRPr lang="en-GB" i="1" u="none"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823345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Cross-sectional data are not good at telling us about the mean *trajectories* of individuals’ MH over the relevant time period. So we turn to longitudinal latent growth curve modelling to better assess this. These are the steps of the modelling process, but I want to focus first on the first step: establishing the general form of mental health trajectories…</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0252594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hyperlink" Target="https://files.digital.nhs.uk/CB/C41981/mhcyp_2020_rep.pdf" TargetMode="External"/><Relationship Id="rId3" Type="http://schemas.openxmlformats.org/officeDocument/2006/relationships/hyperlink" Target="https://doi.org/10.1101/2021.11.25.21266853" TargetMode="External"/><Relationship Id="rId7" Type="http://schemas.openxmlformats.org/officeDocument/2006/relationships/hyperlink" Target="https://doi.org/10.1016/S2352-4642(20)30186-3"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doi.org/10.5255/UKDA-SN-8644-10" TargetMode="External"/><Relationship Id="rId5" Type="http://schemas.openxmlformats.org/officeDocument/2006/relationships/hyperlink" Target="http://doi.org/10.5255/UKDA-SN-6614-14" TargetMode="External"/><Relationship Id="rId10" Type="http://schemas.openxmlformats.org/officeDocument/2006/relationships/image" Target="../media/image17.png"/><Relationship Id="rId4" Type="http://schemas.openxmlformats.org/officeDocument/2006/relationships/hyperlink" Target="https://www.instituteforgovernment.org.uk/charts/uk-government-coronavirus-lockdowns" TargetMode="External"/><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7040778" y="400663"/>
            <a:ext cx="4179570" cy="3532675"/>
          </a:xfrm>
          <a:ln>
            <a:solidFill>
              <a:schemeClr val="bg1"/>
            </a:solidFill>
          </a:ln>
        </p:spPr>
        <p:txBody>
          <a:bodyPr/>
          <a:lstStyle/>
          <a:p>
            <a:pPr algn="ctr"/>
            <a:r>
              <a:rPr lang="en-US" dirty="0"/>
              <a:t>DIGITAL EXCLUSION PREDICTS WORSE MENTAL HEALTH AMONG ADOLESCENTS DURING COVID-19</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7502340" y="4535747"/>
            <a:ext cx="4179570" cy="1330818"/>
          </a:xfrm>
        </p:spPr>
        <p:txBody>
          <a:bodyPr>
            <a:normAutofit lnSpcReduction="10000"/>
          </a:bodyPr>
          <a:lstStyle/>
          <a:p>
            <a:pPr algn="r"/>
            <a:r>
              <a:rPr lang="en-US" sz="2400" b="1" dirty="0"/>
              <a:t>Tom Metherell</a:t>
            </a:r>
          </a:p>
          <a:p>
            <a:pPr algn="r"/>
            <a:r>
              <a:rPr lang="en-US" sz="2400" strike="sngStrike" dirty="0"/>
              <a:t>University of Cambridge</a:t>
            </a:r>
          </a:p>
          <a:p>
            <a:pPr algn="r"/>
            <a:r>
              <a:rPr lang="en-US" sz="2400" dirty="0"/>
              <a:t>12</a:t>
            </a:r>
            <a:r>
              <a:rPr lang="en-US" sz="2400" baseline="30000" dirty="0"/>
              <a:t>th</a:t>
            </a:r>
            <a:r>
              <a:rPr lang="en-US" sz="2400" dirty="0"/>
              <a:t> July 2022</a:t>
            </a:r>
          </a:p>
        </p:txBody>
      </p:sp>
      <p:grpSp>
        <p:nvGrpSpPr>
          <p:cNvPr id="32" name="Group 31">
            <a:extLst>
              <a:ext uri="{FF2B5EF4-FFF2-40B4-BE49-F238E27FC236}">
                <a16:creationId xmlns:a16="http://schemas.microsoft.com/office/drawing/2014/main" id="{C0DF5868-F094-21D4-0A55-D1014E0177AC}"/>
              </a:ext>
            </a:extLst>
          </p:cNvPr>
          <p:cNvGrpSpPr/>
          <p:nvPr/>
        </p:nvGrpSpPr>
        <p:grpSpPr>
          <a:xfrm>
            <a:off x="3025620" y="6239987"/>
            <a:ext cx="9453918" cy="468709"/>
            <a:chOff x="2514632" y="6239987"/>
            <a:chExt cx="9453918" cy="468709"/>
          </a:xfrm>
        </p:grpSpPr>
        <p:pic>
          <p:nvPicPr>
            <p:cNvPr id="5" name="Picture 4" descr="Logo, icon&#10;&#10;Description automatically generated">
              <a:extLst>
                <a:ext uri="{FF2B5EF4-FFF2-40B4-BE49-F238E27FC236}">
                  <a16:creationId xmlns:a16="http://schemas.microsoft.com/office/drawing/2014/main" id="{4493E4DB-7694-F999-CB34-ABE4BEA2A592}"/>
                </a:ext>
              </a:extLst>
            </p:cNvPr>
            <p:cNvPicPr>
              <a:picLocks noChangeAspect="1"/>
            </p:cNvPicPr>
            <p:nvPr/>
          </p:nvPicPr>
          <p:blipFill>
            <a:blip r:embed="rId3"/>
            <a:stretch>
              <a:fillRect/>
            </a:stretch>
          </p:blipFill>
          <p:spPr>
            <a:xfrm>
              <a:off x="8860814" y="6239987"/>
              <a:ext cx="468709" cy="468709"/>
            </a:xfrm>
            <a:prstGeom prst="rect">
              <a:avLst/>
            </a:prstGeom>
          </p:spPr>
        </p:pic>
        <p:sp>
          <p:nvSpPr>
            <p:cNvPr id="6" name="TextBox 5">
              <a:extLst>
                <a:ext uri="{FF2B5EF4-FFF2-40B4-BE49-F238E27FC236}">
                  <a16:creationId xmlns:a16="http://schemas.microsoft.com/office/drawing/2014/main" id="{E7AD4528-E9BC-1603-1E67-FC0A08E703FD}"/>
                </a:ext>
              </a:extLst>
            </p:cNvPr>
            <p:cNvSpPr txBox="1"/>
            <p:nvPr/>
          </p:nvSpPr>
          <p:spPr>
            <a:xfrm>
              <a:off x="9329523" y="6289675"/>
              <a:ext cx="2639027" cy="369332"/>
            </a:xfrm>
            <a:prstGeom prst="rect">
              <a:avLst/>
            </a:prstGeom>
            <a:noFill/>
          </p:spPr>
          <p:txBody>
            <a:bodyPr wrap="square" rtlCol="0">
              <a:spAutoFit/>
            </a:bodyPr>
            <a:lstStyle/>
            <a:p>
              <a:r>
                <a:rPr lang="en-GB" dirty="0">
                  <a:solidFill>
                    <a:schemeClr val="bg1"/>
                  </a:solidFill>
                </a:rPr>
                <a:t>@tom_metherell</a:t>
              </a:r>
            </a:p>
          </p:txBody>
        </p:sp>
        <p:pic>
          <p:nvPicPr>
            <p:cNvPr id="8" name="Picture 4">
              <a:extLst>
                <a:ext uri="{FF2B5EF4-FFF2-40B4-BE49-F238E27FC236}">
                  <a16:creationId xmlns:a16="http://schemas.microsoft.com/office/drawing/2014/main" id="{052B0DE1-E110-0184-8B86-14E1C92A6D9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30889" t="16998" r="32075" b="39111"/>
            <a:stretch/>
          </p:blipFill>
          <p:spPr bwMode="auto">
            <a:xfrm>
              <a:off x="5472050" y="6240341"/>
              <a:ext cx="394920" cy="46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2761F0-195C-497D-25B0-D199DF361C5F}"/>
                </a:ext>
              </a:extLst>
            </p:cNvPr>
            <p:cNvSpPr txBox="1"/>
            <p:nvPr/>
          </p:nvSpPr>
          <p:spPr>
            <a:xfrm>
              <a:off x="5866970" y="6289675"/>
              <a:ext cx="2752605" cy="369332"/>
            </a:xfrm>
            <a:prstGeom prst="rect">
              <a:avLst/>
            </a:prstGeom>
            <a:noFill/>
          </p:spPr>
          <p:txBody>
            <a:bodyPr wrap="square" rtlCol="0">
              <a:spAutoFit/>
            </a:bodyPr>
            <a:lstStyle/>
            <a:p>
              <a:r>
                <a:rPr lang="en-GB" dirty="0" err="1">
                  <a:solidFill>
                    <a:schemeClr val="bg1"/>
                  </a:solidFill>
                </a:rPr>
                <a:t>digitalmentalhealth.group</a:t>
              </a:r>
              <a:endParaRPr lang="en-GB" dirty="0">
                <a:solidFill>
                  <a:schemeClr val="bg1"/>
                </a:solidFill>
              </a:endParaRPr>
            </a:p>
          </p:txBody>
        </p:sp>
        <p:pic>
          <p:nvPicPr>
            <p:cNvPr id="11" name="Picture 10" descr="Icon&#10;&#10;Description automatically generated">
              <a:extLst>
                <a:ext uri="{FF2B5EF4-FFF2-40B4-BE49-F238E27FC236}">
                  <a16:creationId xmlns:a16="http://schemas.microsoft.com/office/drawing/2014/main" id="{1A480B68-54DC-4DAC-04C3-1EC232EBD6BD}"/>
                </a:ext>
              </a:extLst>
            </p:cNvPr>
            <p:cNvPicPr>
              <a:picLocks noChangeAspect="1"/>
            </p:cNvPicPr>
            <p:nvPr/>
          </p:nvPicPr>
          <p:blipFill>
            <a:blip r:embed="rId6"/>
            <a:stretch>
              <a:fillRect/>
            </a:stretch>
          </p:blipFill>
          <p:spPr>
            <a:xfrm>
              <a:off x="2514632" y="6240341"/>
              <a:ext cx="468000" cy="468000"/>
            </a:xfrm>
            <a:prstGeom prst="rect">
              <a:avLst/>
            </a:prstGeom>
          </p:spPr>
        </p:pic>
        <p:sp>
          <p:nvSpPr>
            <p:cNvPr id="13" name="TextBox 12">
              <a:extLst>
                <a:ext uri="{FF2B5EF4-FFF2-40B4-BE49-F238E27FC236}">
                  <a16:creationId xmlns:a16="http://schemas.microsoft.com/office/drawing/2014/main" id="{927B050C-3626-4C1E-7A7B-C17827692870}"/>
                </a:ext>
              </a:extLst>
            </p:cNvPr>
            <p:cNvSpPr txBox="1"/>
            <p:nvPr/>
          </p:nvSpPr>
          <p:spPr>
            <a:xfrm>
              <a:off x="2982633" y="6289675"/>
              <a:ext cx="2250490" cy="369332"/>
            </a:xfrm>
            <a:prstGeom prst="rect">
              <a:avLst/>
            </a:prstGeom>
            <a:noFill/>
          </p:spPr>
          <p:txBody>
            <a:bodyPr wrap="square" rtlCol="0">
              <a:spAutoFit/>
            </a:bodyPr>
            <a:lstStyle/>
            <a:p>
              <a:r>
                <a:rPr lang="en-GB" dirty="0">
                  <a:solidFill>
                    <a:schemeClr val="bg1"/>
                  </a:solidFill>
                </a:rPr>
                <a:t>temj3@cantab.ac.uk</a:t>
              </a:r>
            </a:p>
          </p:txBody>
        </p:sp>
      </p:grpSp>
      <p:pic>
        <p:nvPicPr>
          <p:cNvPr id="31" name="Picture 30" descr="Qr code&#10;&#10;Description automatically generated">
            <a:extLst>
              <a:ext uri="{FF2B5EF4-FFF2-40B4-BE49-F238E27FC236}">
                <a16:creationId xmlns:a16="http://schemas.microsoft.com/office/drawing/2014/main" id="{786D2BD0-123A-CDE6-91C3-A87FA523474E}"/>
              </a:ext>
            </a:extLst>
          </p:cNvPr>
          <p:cNvPicPr>
            <a:picLocks noChangeAspect="1"/>
          </p:cNvPicPr>
          <p:nvPr/>
        </p:nvPicPr>
        <p:blipFill>
          <a:blip r:embed="rId7"/>
          <a:stretch>
            <a:fillRect/>
          </a:stretch>
        </p:blipFill>
        <p:spPr>
          <a:xfrm>
            <a:off x="6256971" y="4068238"/>
            <a:ext cx="2086537" cy="2086537"/>
          </a:xfrm>
          <a:prstGeom prst="rect">
            <a:avLst/>
          </a:prstGeom>
        </p:spPr>
      </p:pic>
    </p:spTree>
    <p:extLst>
      <p:ext uri="{BB962C8B-B14F-4D97-AF65-F5344CB8AC3E}">
        <p14:creationId xmlns:p14="http://schemas.microsoft.com/office/powerpoint/2010/main" val="379728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142877"/>
            <a:ext cx="10515600" cy="1325563"/>
          </a:xfrm>
        </p:spPr>
        <p:txBody>
          <a:bodyPr/>
          <a:lstStyle/>
          <a:p>
            <a:r>
              <a:rPr lang="en-US" dirty="0"/>
              <a:t>OVERALL FORM OF MENTAL HEALTH TRAJECTORIES</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
        <p:nvSpPr>
          <p:cNvPr id="10" name="TextBox 9">
            <a:extLst>
              <a:ext uri="{FF2B5EF4-FFF2-40B4-BE49-F238E27FC236}">
                <a16:creationId xmlns:a16="http://schemas.microsoft.com/office/drawing/2014/main" id="{B4AB007E-89E2-B723-7B39-1E5E0AAEAF50}"/>
              </a:ext>
            </a:extLst>
          </p:cNvPr>
          <p:cNvSpPr txBox="1"/>
          <p:nvPr/>
        </p:nvSpPr>
        <p:spPr>
          <a:xfrm>
            <a:off x="8737600" y="5956240"/>
            <a:ext cx="2616200" cy="400110"/>
          </a:xfrm>
          <a:prstGeom prst="rect">
            <a:avLst/>
          </a:prstGeom>
          <a:noFill/>
        </p:spPr>
        <p:txBody>
          <a:bodyPr wrap="square" rtlCol="0">
            <a:spAutoFit/>
          </a:bodyPr>
          <a:lstStyle/>
          <a:p>
            <a:pPr algn="r"/>
            <a:r>
              <a:rPr lang="en-GB" sz="2000" i="1" dirty="0"/>
              <a:t>Metherell et al. (2021)</a:t>
            </a:r>
          </a:p>
        </p:txBody>
      </p:sp>
      <p:pic>
        <p:nvPicPr>
          <p:cNvPr id="11" name="Picture 10">
            <a:extLst>
              <a:ext uri="{FF2B5EF4-FFF2-40B4-BE49-F238E27FC236}">
                <a16:creationId xmlns:a16="http://schemas.microsoft.com/office/drawing/2014/main" id="{6BB79DCB-1606-2EF1-380C-A6B6765B47AB}"/>
              </a:ext>
            </a:extLst>
          </p:cNvPr>
          <p:cNvPicPr>
            <a:picLocks noChangeAspect="1"/>
          </p:cNvPicPr>
          <p:nvPr/>
        </p:nvPicPr>
        <p:blipFill>
          <a:blip r:embed="rId3"/>
          <a:srcRect/>
          <a:stretch/>
        </p:blipFill>
        <p:spPr>
          <a:xfrm>
            <a:off x="2544744" y="965200"/>
            <a:ext cx="7102511" cy="5069839"/>
          </a:xfrm>
          <a:prstGeom prst="rect">
            <a:avLst/>
          </a:prstGeom>
        </p:spPr>
      </p:pic>
    </p:spTree>
    <p:extLst>
      <p:ext uri="{BB962C8B-B14F-4D97-AF65-F5344CB8AC3E}">
        <p14:creationId xmlns:p14="http://schemas.microsoft.com/office/powerpoint/2010/main" val="144350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C9DBF10-4E46-3A49-56B6-276D74281A18}"/>
              </a:ext>
            </a:extLst>
          </p:cNvPr>
          <p:cNvSpPr/>
          <p:nvPr/>
        </p:nvSpPr>
        <p:spPr>
          <a:xfrm>
            <a:off x="2269067" y="1237219"/>
            <a:ext cx="8342489" cy="1101409"/>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199" y="5802933"/>
            <a:ext cx="6330245" cy="585788"/>
          </a:xfrm>
        </p:spPr>
        <p:txBody>
          <a:bodyPr>
            <a:normAutofit fontScale="90000"/>
          </a:bodyPr>
          <a:lstStyle/>
          <a:p>
            <a:r>
              <a:rPr lang="en-US" dirty="0"/>
              <a:t>LATENT GROWTH CURVE MODELLING</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5" y="1338800"/>
            <a:ext cx="7248597" cy="551752"/>
          </a:xfrm>
        </p:spPr>
        <p:txBody>
          <a:bodyPr>
            <a:noAutofit/>
          </a:bodyPr>
          <a:lstStyle/>
          <a:p>
            <a:r>
              <a:rPr lang="en-US" sz="2600" dirty="0"/>
              <a:t>Establish general form of mental health trajectories</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8" y="2592252"/>
            <a:ext cx="6664103" cy="551752"/>
          </a:xfrm>
        </p:spPr>
        <p:txBody>
          <a:bodyPr>
            <a:normAutofit/>
          </a:bodyPr>
          <a:lstStyle/>
          <a:p>
            <a:r>
              <a:rPr lang="en-US" sz="2600" dirty="0"/>
              <a:t>Estimate model parameters for each group</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7" y="3450592"/>
            <a:ext cx="5776861" cy="1010842"/>
          </a:xfrm>
        </p:spPr>
        <p:txBody>
          <a:bodyPr>
            <a:noAutofit/>
          </a:bodyPr>
          <a:lstStyle/>
          <a:p>
            <a:r>
              <a:rPr lang="en-US" sz="2600" dirty="0"/>
              <a:t>Constrain a parameter to be equal for both groups and re-estimate</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79" y="4553494"/>
            <a:ext cx="6664103" cy="1010842"/>
          </a:xfrm>
        </p:spPr>
        <p:txBody>
          <a:bodyPr>
            <a:normAutofit/>
          </a:bodyPr>
          <a:lstStyle/>
          <a:p>
            <a:r>
              <a:rPr lang="en-US" sz="2600" dirty="0"/>
              <a:t>Compare constrained + unconstrained models using likelihood ratio test</a:t>
            </a:r>
          </a:p>
        </p:txBody>
      </p:sp>
      <p:sp>
        <p:nvSpPr>
          <p:cNvPr id="16" name="Date Placeholder 15">
            <a:extLst>
              <a:ext uri="{FF2B5EF4-FFF2-40B4-BE49-F238E27FC236}">
                <a16:creationId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DIGITAL EXCLUSION PREDICTS WORSE MENTAL HEALTH AMONG ADOLESCENTS DURING COVID-19</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11</a:t>
            </a:fld>
            <a:endParaRPr lang="en-US" dirty="0"/>
          </a:p>
        </p:txBody>
      </p:sp>
      <p:sp>
        <p:nvSpPr>
          <p:cNvPr id="27" name="Freeform: Shape 26">
            <a:extLst>
              <a:ext uri="{FF2B5EF4-FFF2-40B4-BE49-F238E27FC236}">
                <a16:creationId xmlns:a16="http://schemas.microsoft.com/office/drawing/2014/main" id="{CB38828E-DAB0-6300-A4ED-291D0A8D5048}"/>
              </a:ext>
            </a:extLst>
          </p:cNvPr>
          <p:cNvSpPr/>
          <p:nvPr/>
        </p:nvSpPr>
        <p:spPr>
          <a:xfrm>
            <a:off x="969412" y="3956013"/>
            <a:ext cx="2611988" cy="1101409"/>
          </a:xfrm>
          <a:custGeom>
            <a:avLst/>
            <a:gdLst>
              <a:gd name="connsiteX0" fmla="*/ 2611988 w 2611988"/>
              <a:gd name="connsiteY0" fmla="*/ 1095022 h 1095022"/>
              <a:gd name="connsiteX1" fmla="*/ 4255 w 2611988"/>
              <a:gd name="connsiteY1" fmla="*/ 541867 h 1095022"/>
              <a:gd name="connsiteX2" fmla="*/ 2002388 w 2611988"/>
              <a:gd name="connsiteY2" fmla="*/ 0 h 1095022"/>
            </a:gdLst>
            <a:ahLst/>
            <a:cxnLst>
              <a:cxn ang="0">
                <a:pos x="connsiteX0" y="connsiteY0"/>
              </a:cxn>
              <a:cxn ang="0">
                <a:pos x="connsiteX1" y="connsiteY1"/>
              </a:cxn>
              <a:cxn ang="0">
                <a:pos x="connsiteX2" y="connsiteY2"/>
              </a:cxn>
            </a:cxnLst>
            <a:rect l="l" t="t" r="r" b="b"/>
            <a:pathLst>
              <a:path w="2611988" h="1095022">
                <a:moveTo>
                  <a:pt x="2611988" y="1095022"/>
                </a:moveTo>
                <a:cubicBezTo>
                  <a:pt x="1358921" y="909696"/>
                  <a:pt x="105855" y="724371"/>
                  <a:pt x="4255" y="541867"/>
                </a:cubicBezTo>
                <a:cubicBezTo>
                  <a:pt x="-97345" y="359363"/>
                  <a:pt x="1650551" y="45156"/>
                  <a:pt x="2002388" y="0"/>
                </a:cubicBez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70734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199" y="5802933"/>
            <a:ext cx="6330245" cy="585788"/>
          </a:xfrm>
        </p:spPr>
        <p:txBody>
          <a:bodyPr>
            <a:normAutofit fontScale="90000"/>
          </a:bodyPr>
          <a:lstStyle/>
          <a:p>
            <a:r>
              <a:rPr lang="en-US" dirty="0"/>
              <a:t>LATENT GROWTH CURVE MODELLING</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5" y="1338800"/>
            <a:ext cx="7248597" cy="551752"/>
          </a:xfrm>
        </p:spPr>
        <p:txBody>
          <a:bodyPr>
            <a:noAutofit/>
          </a:bodyPr>
          <a:lstStyle/>
          <a:p>
            <a:r>
              <a:rPr lang="en-US" sz="2600" dirty="0"/>
              <a:t>Establish general form of mental health trajectories</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8" y="2592252"/>
            <a:ext cx="6664103" cy="551752"/>
          </a:xfrm>
        </p:spPr>
        <p:txBody>
          <a:bodyPr>
            <a:normAutofit/>
          </a:bodyPr>
          <a:lstStyle/>
          <a:p>
            <a:r>
              <a:rPr lang="en-US" sz="2600" dirty="0"/>
              <a:t>Estimate model parameters for each group</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7" y="3450592"/>
            <a:ext cx="5776861" cy="1010842"/>
          </a:xfrm>
        </p:spPr>
        <p:txBody>
          <a:bodyPr>
            <a:noAutofit/>
          </a:bodyPr>
          <a:lstStyle/>
          <a:p>
            <a:r>
              <a:rPr lang="en-US" sz="2600" dirty="0"/>
              <a:t>Constrain a parameter to be equal for both groups and re-estimate</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79" y="4553494"/>
            <a:ext cx="6664103" cy="1010842"/>
          </a:xfrm>
        </p:spPr>
        <p:txBody>
          <a:bodyPr>
            <a:normAutofit/>
          </a:bodyPr>
          <a:lstStyle/>
          <a:p>
            <a:r>
              <a:rPr lang="en-US" sz="2600" dirty="0"/>
              <a:t>Compare constrained + unconstrained models using likelihood ratio test</a:t>
            </a:r>
          </a:p>
        </p:txBody>
      </p:sp>
      <p:sp>
        <p:nvSpPr>
          <p:cNvPr id="16" name="Date Placeholder 15">
            <a:extLst>
              <a:ext uri="{FF2B5EF4-FFF2-40B4-BE49-F238E27FC236}">
                <a16:creationId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DIGITAL EXCLUSION PREDICTS WORSE MENTAL HEALTH AMONG ADOLESCENTS DURING COVID-19</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12</a:t>
            </a:fld>
            <a:endParaRPr lang="en-US" dirty="0"/>
          </a:p>
        </p:txBody>
      </p:sp>
      <p:sp>
        <p:nvSpPr>
          <p:cNvPr id="27" name="Freeform: Shape 26">
            <a:extLst>
              <a:ext uri="{FF2B5EF4-FFF2-40B4-BE49-F238E27FC236}">
                <a16:creationId xmlns:a16="http://schemas.microsoft.com/office/drawing/2014/main" id="{CB38828E-DAB0-6300-A4ED-291D0A8D5048}"/>
              </a:ext>
            </a:extLst>
          </p:cNvPr>
          <p:cNvSpPr/>
          <p:nvPr/>
        </p:nvSpPr>
        <p:spPr>
          <a:xfrm>
            <a:off x="969412" y="3956013"/>
            <a:ext cx="2002388" cy="1067543"/>
          </a:xfrm>
          <a:custGeom>
            <a:avLst/>
            <a:gdLst>
              <a:gd name="connsiteX0" fmla="*/ 2611988 w 2611988"/>
              <a:gd name="connsiteY0" fmla="*/ 1095022 h 1095022"/>
              <a:gd name="connsiteX1" fmla="*/ 4255 w 2611988"/>
              <a:gd name="connsiteY1" fmla="*/ 541867 h 1095022"/>
              <a:gd name="connsiteX2" fmla="*/ 2002388 w 2611988"/>
              <a:gd name="connsiteY2" fmla="*/ 0 h 1095022"/>
              <a:gd name="connsiteX0" fmla="*/ 1991100 w 2002388"/>
              <a:gd name="connsiteY0" fmla="*/ 1061352 h 1061352"/>
              <a:gd name="connsiteX1" fmla="*/ 4255 w 2002388"/>
              <a:gd name="connsiteY1" fmla="*/ 541867 h 1061352"/>
              <a:gd name="connsiteX2" fmla="*/ 2002388 w 2002388"/>
              <a:gd name="connsiteY2" fmla="*/ 0 h 1061352"/>
            </a:gdLst>
            <a:ahLst/>
            <a:cxnLst>
              <a:cxn ang="0">
                <a:pos x="connsiteX0" y="connsiteY0"/>
              </a:cxn>
              <a:cxn ang="0">
                <a:pos x="connsiteX1" y="connsiteY1"/>
              </a:cxn>
              <a:cxn ang="0">
                <a:pos x="connsiteX2" y="connsiteY2"/>
              </a:cxn>
            </a:cxnLst>
            <a:rect l="l" t="t" r="r" b="b"/>
            <a:pathLst>
              <a:path w="2002388" h="1061352">
                <a:moveTo>
                  <a:pt x="1991100" y="1061352"/>
                </a:moveTo>
                <a:cubicBezTo>
                  <a:pt x="738033" y="876026"/>
                  <a:pt x="105855" y="724371"/>
                  <a:pt x="4255" y="541867"/>
                </a:cubicBezTo>
                <a:cubicBezTo>
                  <a:pt x="-97345" y="359363"/>
                  <a:pt x="1650551" y="45156"/>
                  <a:pt x="2002388" y="0"/>
                </a:cubicBez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D57CDF3-66EB-7EBB-9E91-48E1852CFEBD}"/>
              </a:ext>
            </a:extLst>
          </p:cNvPr>
          <p:cNvSpPr/>
          <p:nvPr/>
        </p:nvSpPr>
        <p:spPr>
          <a:xfrm>
            <a:off x="2997199" y="2596012"/>
            <a:ext cx="9036757" cy="2923188"/>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855551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142877"/>
            <a:ext cx="10515600" cy="1325563"/>
          </a:xfrm>
        </p:spPr>
        <p:txBody>
          <a:bodyPr/>
          <a:lstStyle/>
          <a:p>
            <a:r>
              <a:rPr lang="en-US" dirty="0"/>
              <a:t>MENTAL HEALTH BY COMPUTER ACCESS</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
        <p:nvSpPr>
          <p:cNvPr id="10" name="TextBox 9">
            <a:extLst>
              <a:ext uri="{FF2B5EF4-FFF2-40B4-BE49-F238E27FC236}">
                <a16:creationId xmlns:a16="http://schemas.microsoft.com/office/drawing/2014/main" id="{B4AB007E-89E2-B723-7B39-1E5E0AAEAF50}"/>
              </a:ext>
            </a:extLst>
          </p:cNvPr>
          <p:cNvSpPr txBox="1"/>
          <p:nvPr/>
        </p:nvSpPr>
        <p:spPr>
          <a:xfrm>
            <a:off x="8737600" y="5956240"/>
            <a:ext cx="2616200" cy="400110"/>
          </a:xfrm>
          <a:prstGeom prst="rect">
            <a:avLst/>
          </a:prstGeom>
          <a:noFill/>
        </p:spPr>
        <p:txBody>
          <a:bodyPr wrap="square" rtlCol="0">
            <a:spAutoFit/>
          </a:bodyPr>
          <a:lstStyle/>
          <a:p>
            <a:pPr algn="r"/>
            <a:r>
              <a:rPr lang="en-GB" sz="2000" i="1" dirty="0"/>
              <a:t>Metherell et al. (2021)</a:t>
            </a:r>
          </a:p>
        </p:txBody>
      </p:sp>
      <p:pic>
        <p:nvPicPr>
          <p:cNvPr id="11" name="Picture 10">
            <a:extLst>
              <a:ext uri="{FF2B5EF4-FFF2-40B4-BE49-F238E27FC236}">
                <a16:creationId xmlns:a16="http://schemas.microsoft.com/office/drawing/2014/main" id="{6BB79DCB-1606-2EF1-380C-A6B6765B47AB}"/>
              </a:ext>
            </a:extLst>
          </p:cNvPr>
          <p:cNvPicPr>
            <a:picLocks noChangeAspect="1"/>
          </p:cNvPicPr>
          <p:nvPr/>
        </p:nvPicPr>
        <p:blipFill>
          <a:blip r:embed="rId3"/>
          <a:srcRect/>
          <a:stretch/>
        </p:blipFill>
        <p:spPr>
          <a:xfrm>
            <a:off x="1605530" y="835008"/>
            <a:ext cx="9748270" cy="5068800"/>
          </a:xfrm>
          <a:prstGeom prst="rect">
            <a:avLst/>
          </a:prstGeom>
        </p:spPr>
      </p:pic>
      <p:sp>
        <p:nvSpPr>
          <p:cNvPr id="2" name="Rectangle 1">
            <a:extLst>
              <a:ext uri="{FF2B5EF4-FFF2-40B4-BE49-F238E27FC236}">
                <a16:creationId xmlns:a16="http://schemas.microsoft.com/office/drawing/2014/main" id="{C33291C6-B57A-961F-201F-45995F2F9059}"/>
              </a:ext>
            </a:extLst>
          </p:cNvPr>
          <p:cNvSpPr/>
          <p:nvPr/>
        </p:nvSpPr>
        <p:spPr>
          <a:xfrm>
            <a:off x="5915378" y="745067"/>
            <a:ext cx="3945466" cy="5246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0160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142877"/>
            <a:ext cx="10515600" cy="1325563"/>
          </a:xfrm>
        </p:spPr>
        <p:txBody>
          <a:bodyPr/>
          <a:lstStyle/>
          <a:p>
            <a:r>
              <a:rPr lang="en-US" dirty="0"/>
              <a:t>MENTAL HEALTH BY COMPUTER ACCESS</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
        <p:nvSpPr>
          <p:cNvPr id="10" name="TextBox 9">
            <a:extLst>
              <a:ext uri="{FF2B5EF4-FFF2-40B4-BE49-F238E27FC236}">
                <a16:creationId xmlns:a16="http://schemas.microsoft.com/office/drawing/2014/main" id="{B4AB007E-89E2-B723-7B39-1E5E0AAEAF50}"/>
              </a:ext>
            </a:extLst>
          </p:cNvPr>
          <p:cNvSpPr txBox="1"/>
          <p:nvPr/>
        </p:nvSpPr>
        <p:spPr>
          <a:xfrm>
            <a:off x="8737600" y="5956240"/>
            <a:ext cx="2616200" cy="400110"/>
          </a:xfrm>
          <a:prstGeom prst="rect">
            <a:avLst/>
          </a:prstGeom>
          <a:noFill/>
        </p:spPr>
        <p:txBody>
          <a:bodyPr wrap="square" rtlCol="0">
            <a:spAutoFit/>
          </a:bodyPr>
          <a:lstStyle/>
          <a:p>
            <a:pPr algn="r"/>
            <a:r>
              <a:rPr lang="en-GB" sz="2000" i="1" dirty="0"/>
              <a:t>Metherell et al. (2021)</a:t>
            </a:r>
          </a:p>
        </p:txBody>
      </p:sp>
      <p:pic>
        <p:nvPicPr>
          <p:cNvPr id="11" name="Picture 10">
            <a:extLst>
              <a:ext uri="{FF2B5EF4-FFF2-40B4-BE49-F238E27FC236}">
                <a16:creationId xmlns:a16="http://schemas.microsoft.com/office/drawing/2014/main" id="{6BB79DCB-1606-2EF1-380C-A6B6765B47AB}"/>
              </a:ext>
            </a:extLst>
          </p:cNvPr>
          <p:cNvPicPr>
            <a:picLocks noChangeAspect="1"/>
          </p:cNvPicPr>
          <p:nvPr/>
        </p:nvPicPr>
        <p:blipFill>
          <a:blip r:embed="rId3"/>
          <a:srcRect/>
          <a:stretch/>
        </p:blipFill>
        <p:spPr>
          <a:xfrm>
            <a:off x="1605530" y="835008"/>
            <a:ext cx="9748270" cy="5068800"/>
          </a:xfrm>
          <a:prstGeom prst="rect">
            <a:avLst/>
          </a:prstGeom>
        </p:spPr>
      </p:pic>
      <p:sp>
        <p:nvSpPr>
          <p:cNvPr id="2" name="Rectangle 1">
            <a:extLst>
              <a:ext uri="{FF2B5EF4-FFF2-40B4-BE49-F238E27FC236}">
                <a16:creationId xmlns:a16="http://schemas.microsoft.com/office/drawing/2014/main" id="{C33291C6-B57A-961F-201F-45995F2F9059}"/>
              </a:ext>
            </a:extLst>
          </p:cNvPr>
          <p:cNvSpPr/>
          <p:nvPr/>
        </p:nvSpPr>
        <p:spPr>
          <a:xfrm>
            <a:off x="2506133" y="745067"/>
            <a:ext cx="3409244" cy="5246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FF9DCE8-D4ED-52B7-8517-30A596E79D3D}"/>
              </a:ext>
            </a:extLst>
          </p:cNvPr>
          <p:cNvSpPr txBox="1"/>
          <p:nvPr/>
        </p:nvSpPr>
        <p:spPr>
          <a:xfrm>
            <a:off x="2737553" y="1182686"/>
            <a:ext cx="3474157" cy="4154984"/>
          </a:xfrm>
          <a:prstGeom prst="rect">
            <a:avLst/>
          </a:prstGeom>
          <a:solidFill>
            <a:schemeClr val="bg1">
              <a:lumMod val="95000"/>
            </a:schemeClr>
          </a:solidFill>
        </p:spPr>
        <p:txBody>
          <a:bodyPr wrap="square" rtlCol="0">
            <a:spAutoFit/>
          </a:bodyPr>
          <a:lstStyle/>
          <a:p>
            <a:r>
              <a:rPr lang="en-GB" sz="2400" dirty="0"/>
              <a:t>Control covariates:</a:t>
            </a:r>
          </a:p>
          <a:p>
            <a:endParaRPr lang="en-GB" sz="2400" dirty="0"/>
          </a:p>
          <a:p>
            <a:pPr marL="285750" indent="-285750">
              <a:buFontTx/>
              <a:buChar char="-"/>
            </a:pPr>
            <a:r>
              <a:rPr lang="en-GB" sz="2400" dirty="0"/>
              <a:t>Sex</a:t>
            </a:r>
          </a:p>
          <a:p>
            <a:endParaRPr lang="en-GB" sz="2400" dirty="0"/>
          </a:p>
          <a:p>
            <a:pPr marL="285750" indent="-285750">
              <a:buFontTx/>
              <a:buChar char="-"/>
            </a:pPr>
            <a:r>
              <a:rPr lang="en-GB" sz="2400" dirty="0"/>
              <a:t>Birth year</a:t>
            </a:r>
          </a:p>
          <a:p>
            <a:endParaRPr lang="en-GB" sz="2400" dirty="0"/>
          </a:p>
          <a:p>
            <a:pPr marL="285750" indent="-285750">
              <a:buFontTx/>
              <a:buChar char="-"/>
            </a:pPr>
            <a:r>
              <a:rPr lang="en-GB" sz="2400" dirty="0"/>
              <a:t>Ethnicity (White vs ethnic minority)</a:t>
            </a:r>
          </a:p>
          <a:p>
            <a:endParaRPr lang="en-GB" sz="2400" dirty="0"/>
          </a:p>
          <a:p>
            <a:pPr marL="285750" indent="-285750">
              <a:buFontTx/>
              <a:buChar char="-"/>
            </a:pPr>
            <a:r>
              <a:rPr lang="en-GB" sz="2400" dirty="0"/>
              <a:t>Mean household income across waves</a:t>
            </a:r>
          </a:p>
        </p:txBody>
      </p:sp>
      <p:sp>
        <p:nvSpPr>
          <p:cNvPr id="12" name="Rectangle 11">
            <a:extLst>
              <a:ext uri="{FF2B5EF4-FFF2-40B4-BE49-F238E27FC236}">
                <a16:creationId xmlns:a16="http://schemas.microsoft.com/office/drawing/2014/main" id="{2594B5CF-4257-D403-63E5-03C072273232}"/>
              </a:ext>
            </a:extLst>
          </p:cNvPr>
          <p:cNvSpPr/>
          <p:nvPr/>
        </p:nvSpPr>
        <p:spPr>
          <a:xfrm>
            <a:off x="2209800" y="5498434"/>
            <a:ext cx="1755421"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0E04F2F7-8BDC-0A94-BC69-2FD0701D57BB}"/>
              </a:ext>
            </a:extLst>
          </p:cNvPr>
          <p:cNvSpPr/>
          <p:nvPr/>
        </p:nvSpPr>
        <p:spPr>
          <a:xfrm>
            <a:off x="570089" y="726659"/>
            <a:ext cx="1755421"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9912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142877"/>
            <a:ext cx="10515600" cy="1325563"/>
          </a:xfrm>
        </p:spPr>
        <p:txBody>
          <a:bodyPr/>
          <a:lstStyle/>
          <a:p>
            <a:r>
              <a:rPr lang="en-US" dirty="0"/>
              <a:t>MENTAL HEALTH BY COMPUTER ACCESS</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10" name="TextBox 9">
            <a:extLst>
              <a:ext uri="{FF2B5EF4-FFF2-40B4-BE49-F238E27FC236}">
                <a16:creationId xmlns:a16="http://schemas.microsoft.com/office/drawing/2014/main" id="{B4AB007E-89E2-B723-7B39-1E5E0AAEAF50}"/>
              </a:ext>
            </a:extLst>
          </p:cNvPr>
          <p:cNvSpPr txBox="1"/>
          <p:nvPr/>
        </p:nvSpPr>
        <p:spPr>
          <a:xfrm>
            <a:off x="8737600" y="5956240"/>
            <a:ext cx="2616200" cy="400110"/>
          </a:xfrm>
          <a:prstGeom prst="rect">
            <a:avLst/>
          </a:prstGeom>
          <a:noFill/>
        </p:spPr>
        <p:txBody>
          <a:bodyPr wrap="square" rtlCol="0">
            <a:spAutoFit/>
          </a:bodyPr>
          <a:lstStyle/>
          <a:p>
            <a:pPr algn="r"/>
            <a:r>
              <a:rPr lang="en-GB" sz="2000" i="1" dirty="0"/>
              <a:t>Metherell et al. (2021)</a:t>
            </a:r>
          </a:p>
        </p:txBody>
      </p:sp>
      <p:pic>
        <p:nvPicPr>
          <p:cNvPr id="11" name="Picture 10">
            <a:extLst>
              <a:ext uri="{FF2B5EF4-FFF2-40B4-BE49-F238E27FC236}">
                <a16:creationId xmlns:a16="http://schemas.microsoft.com/office/drawing/2014/main" id="{6BB79DCB-1606-2EF1-380C-A6B6765B47AB}"/>
              </a:ext>
            </a:extLst>
          </p:cNvPr>
          <p:cNvPicPr>
            <a:picLocks noChangeAspect="1"/>
          </p:cNvPicPr>
          <p:nvPr/>
        </p:nvPicPr>
        <p:blipFill>
          <a:blip r:embed="rId3"/>
          <a:srcRect/>
          <a:stretch/>
        </p:blipFill>
        <p:spPr>
          <a:xfrm>
            <a:off x="1605530" y="835008"/>
            <a:ext cx="9748270" cy="5068800"/>
          </a:xfrm>
          <a:prstGeom prst="rect">
            <a:avLst/>
          </a:prstGeom>
        </p:spPr>
      </p:pic>
      <p:sp>
        <p:nvSpPr>
          <p:cNvPr id="2" name="Rectangle 1">
            <a:extLst>
              <a:ext uri="{FF2B5EF4-FFF2-40B4-BE49-F238E27FC236}">
                <a16:creationId xmlns:a16="http://schemas.microsoft.com/office/drawing/2014/main" id="{C33291C6-B57A-961F-201F-45995F2F9059}"/>
              </a:ext>
            </a:extLst>
          </p:cNvPr>
          <p:cNvSpPr/>
          <p:nvPr/>
        </p:nvSpPr>
        <p:spPr>
          <a:xfrm>
            <a:off x="2506133" y="745067"/>
            <a:ext cx="3409244" cy="5246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FF9DCE8-D4ED-52B7-8517-30A596E79D3D}"/>
              </a:ext>
            </a:extLst>
          </p:cNvPr>
          <p:cNvSpPr txBox="1"/>
          <p:nvPr/>
        </p:nvSpPr>
        <p:spPr>
          <a:xfrm>
            <a:off x="2737553" y="1783096"/>
            <a:ext cx="3474157" cy="3170099"/>
          </a:xfrm>
          <a:prstGeom prst="rect">
            <a:avLst/>
          </a:prstGeom>
          <a:solidFill>
            <a:schemeClr val="bg1">
              <a:lumMod val="95000"/>
            </a:schemeClr>
          </a:solidFill>
        </p:spPr>
        <p:txBody>
          <a:bodyPr wrap="square" rtlCol="0">
            <a:spAutoFit/>
          </a:bodyPr>
          <a:lstStyle/>
          <a:p>
            <a:r>
              <a:rPr lang="en-GB" sz="2400" dirty="0"/>
              <a:t>“High” symptoms (18+)</a:t>
            </a:r>
          </a:p>
          <a:p>
            <a:r>
              <a:rPr lang="en-GB" sz="6400" dirty="0">
                <a:solidFill>
                  <a:srgbClr val="F8766D"/>
                </a:solidFill>
              </a:rPr>
              <a:t>24%</a:t>
            </a:r>
            <a:r>
              <a:rPr lang="en-GB" sz="6400" dirty="0"/>
              <a:t> / </a:t>
            </a:r>
            <a:r>
              <a:rPr lang="en-GB" sz="6400" dirty="0">
                <a:solidFill>
                  <a:srgbClr val="00BEC3"/>
                </a:solidFill>
              </a:rPr>
              <a:t>14%</a:t>
            </a:r>
          </a:p>
          <a:p>
            <a:endParaRPr lang="en-GB" sz="2400" dirty="0"/>
          </a:p>
          <a:p>
            <a:r>
              <a:rPr lang="en-GB" sz="2400" dirty="0"/>
              <a:t>“Very high” (20+)</a:t>
            </a:r>
          </a:p>
          <a:p>
            <a:r>
              <a:rPr lang="en-GB" sz="6400" dirty="0">
                <a:solidFill>
                  <a:srgbClr val="F8766D"/>
                </a:solidFill>
              </a:rPr>
              <a:t>16% </a:t>
            </a:r>
            <a:r>
              <a:rPr lang="en-GB" sz="6400" dirty="0"/>
              <a:t>/ </a:t>
            </a:r>
            <a:r>
              <a:rPr lang="en-GB" sz="6400" dirty="0">
                <a:solidFill>
                  <a:srgbClr val="00BEC3"/>
                </a:solidFill>
              </a:rPr>
              <a:t>8%</a:t>
            </a:r>
          </a:p>
        </p:txBody>
      </p:sp>
      <p:sp>
        <p:nvSpPr>
          <p:cNvPr id="12" name="Rectangle 11">
            <a:extLst>
              <a:ext uri="{FF2B5EF4-FFF2-40B4-BE49-F238E27FC236}">
                <a16:creationId xmlns:a16="http://schemas.microsoft.com/office/drawing/2014/main" id="{2594B5CF-4257-D403-63E5-03C072273232}"/>
              </a:ext>
            </a:extLst>
          </p:cNvPr>
          <p:cNvSpPr/>
          <p:nvPr/>
        </p:nvSpPr>
        <p:spPr>
          <a:xfrm>
            <a:off x="2209800" y="5498434"/>
            <a:ext cx="1755421"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0E04F2F7-8BDC-0A94-BC69-2FD0701D57BB}"/>
              </a:ext>
            </a:extLst>
          </p:cNvPr>
          <p:cNvSpPr/>
          <p:nvPr/>
        </p:nvSpPr>
        <p:spPr>
          <a:xfrm>
            <a:off x="570089" y="726659"/>
            <a:ext cx="1755421"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9639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334433" y="-144000"/>
            <a:ext cx="11523134" cy="1325563"/>
          </a:xfrm>
        </p:spPr>
        <p:txBody>
          <a:bodyPr/>
          <a:lstStyle/>
          <a:p>
            <a:r>
              <a:rPr lang="en-US" dirty="0"/>
              <a:t>MENTAL HEALTH BY ACCESS TO A GOOD INTERNET CONNECTION</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10" name="TextBox 9">
            <a:extLst>
              <a:ext uri="{FF2B5EF4-FFF2-40B4-BE49-F238E27FC236}">
                <a16:creationId xmlns:a16="http://schemas.microsoft.com/office/drawing/2014/main" id="{B4AB007E-89E2-B723-7B39-1E5E0AAEAF50}"/>
              </a:ext>
            </a:extLst>
          </p:cNvPr>
          <p:cNvSpPr txBox="1"/>
          <p:nvPr/>
        </p:nvSpPr>
        <p:spPr>
          <a:xfrm>
            <a:off x="8737600" y="5956240"/>
            <a:ext cx="2616200" cy="400110"/>
          </a:xfrm>
          <a:prstGeom prst="rect">
            <a:avLst/>
          </a:prstGeom>
          <a:noFill/>
        </p:spPr>
        <p:txBody>
          <a:bodyPr wrap="square" rtlCol="0">
            <a:spAutoFit/>
          </a:bodyPr>
          <a:lstStyle/>
          <a:p>
            <a:pPr algn="r"/>
            <a:r>
              <a:rPr lang="en-GB" sz="2000" i="1" dirty="0"/>
              <a:t>Metherell et al. (2021)</a:t>
            </a:r>
          </a:p>
        </p:txBody>
      </p:sp>
      <p:pic>
        <p:nvPicPr>
          <p:cNvPr id="11" name="Picture 10">
            <a:extLst>
              <a:ext uri="{FF2B5EF4-FFF2-40B4-BE49-F238E27FC236}">
                <a16:creationId xmlns:a16="http://schemas.microsoft.com/office/drawing/2014/main" id="{6BB79DCB-1606-2EF1-380C-A6B6765B47AB}"/>
              </a:ext>
            </a:extLst>
          </p:cNvPr>
          <p:cNvPicPr>
            <a:picLocks noChangeAspect="1"/>
          </p:cNvPicPr>
          <p:nvPr/>
        </p:nvPicPr>
        <p:blipFill>
          <a:blip r:embed="rId3"/>
          <a:srcRect/>
          <a:stretch/>
        </p:blipFill>
        <p:spPr>
          <a:xfrm>
            <a:off x="1785797" y="835008"/>
            <a:ext cx="9387735" cy="5068800"/>
          </a:xfrm>
          <a:prstGeom prst="rect">
            <a:avLst/>
          </a:prstGeom>
        </p:spPr>
      </p:pic>
    </p:spTree>
    <p:extLst>
      <p:ext uri="{BB962C8B-B14F-4D97-AF65-F5344CB8AC3E}">
        <p14:creationId xmlns:p14="http://schemas.microsoft.com/office/powerpoint/2010/main" val="3735833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COVID-19 FOR ADOLESCENTS</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63600" y="2776936"/>
            <a:ext cx="3114407" cy="823912"/>
          </a:xfrm>
        </p:spPr>
        <p:txBody>
          <a:bodyPr/>
          <a:lstStyle/>
          <a:p>
            <a:pPr algn="ctr"/>
            <a:r>
              <a:rPr lang="en-US" dirty="0"/>
              <a:t>SOCIAL RESTRICTIONS</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15200" y="2776936"/>
            <a:ext cx="2896671" cy="823912"/>
          </a:xfrm>
        </p:spPr>
        <p:txBody>
          <a:bodyPr/>
          <a:lstStyle/>
          <a:p>
            <a:r>
              <a:rPr lang="en-US" dirty="0"/>
              <a:t>ONLINE SCHOOLING</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384400" y="2776936"/>
            <a:ext cx="2882475" cy="823912"/>
          </a:xfrm>
        </p:spPr>
        <p:txBody>
          <a:bodyPr/>
          <a:lstStyle/>
          <a:p>
            <a:pPr algn="ctr"/>
            <a:r>
              <a:rPr lang="en-US" dirty="0"/>
              <a:t>MENTAL HEALTH CONSEQUENCES FOR DIGITALLY EXCLUDED ADOLESCENTS?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cxnSp>
        <p:nvCxnSpPr>
          <p:cNvPr id="21" name="Straight Arrow Connector 20">
            <a:extLst>
              <a:ext uri="{FF2B5EF4-FFF2-40B4-BE49-F238E27FC236}">
                <a16:creationId xmlns:a16="http://schemas.microsoft.com/office/drawing/2014/main" id="{DCF9D8AF-7EBE-34A6-8D0B-FD8AC824E9E6}"/>
              </a:ext>
            </a:extLst>
          </p:cNvPr>
          <p:cNvCxnSpPr/>
          <p:nvPr/>
        </p:nvCxnSpPr>
        <p:spPr>
          <a:xfrm>
            <a:off x="7703205" y="4628361"/>
            <a:ext cx="75723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question mark - Wiktionary">
            <a:extLst>
              <a:ext uri="{FF2B5EF4-FFF2-40B4-BE49-F238E27FC236}">
                <a16:creationId xmlns:a16="http://schemas.microsoft.com/office/drawing/2014/main" id="{A618737A-FBA2-9F45-9605-F9018903F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3573" y="3557925"/>
            <a:ext cx="2142000" cy="21420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11DF8F4-2213-4F5E-DB6A-6AC407273C19}"/>
              </a:ext>
            </a:extLst>
          </p:cNvPr>
          <p:cNvSpPr txBox="1"/>
          <p:nvPr/>
        </p:nvSpPr>
        <p:spPr>
          <a:xfrm>
            <a:off x="8737600" y="5956240"/>
            <a:ext cx="2616200" cy="400110"/>
          </a:xfrm>
          <a:prstGeom prst="rect">
            <a:avLst/>
          </a:prstGeom>
          <a:noFill/>
        </p:spPr>
        <p:txBody>
          <a:bodyPr wrap="square" rtlCol="0">
            <a:spAutoFit/>
          </a:bodyPr>
          <a:lstStyle/>
          <a:p>
            <a:pPr algn="r"/>
            <a:r>
              <a:rPr lang="en-GB" sz="2000" i="1" dirty="0"/>
              <a:t>Orben et al. (2020)</a:t>
            </a:r>
          </a:p>
        </p:txBody>
      </p:sp>
      <p:pic>
        <p:nvPicPr>
          <p:cNvPr id="16" name="Picture 2">
            <a:extLst>
              <a:ext uri="{FF2B5EF4-FFF2-40B4-BE49-F238E27FC236}">
                <a16:creationId xmlns:a16="http://schemas.microsoft.com/office/drawing/2014/main" id="{E707B0BA-3559-ED1F-A16E-CF6B8619FFB9}"/>
              </a:ext>
            </a:extLst>
          </p:cNvPr>
          <p:cNvPicPr>
            <a:picLocks noChangeAspect="1" noChangeArrowheads="1"/>
          </p:cNvPicPr>
          <p:nvPr/>
        </p:nvPicPr>
        <p:blipFill>
          <a:blip r:embed="rId4"/>
          <a:srcRect/>
          <a:stretch/>
        </p:blipFill>
        <p:spPr bwMode="auto">
          <a:xfrm>
            <a:off x="1742977" y="3560156"/>
            <a:ext cx="2155651" cy="2142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0E688BA9-4352-87B1-5D28-1696833F976C}"/>
              </a:ext>
            </a:extLst>
          </p:cNvPr>
          <p:cNvPicPr>
            <a:picLocks noChangeAspect="1" noChangeArrowheads="1"/>
          </p:cNvPicPr>
          <p:nvPr/>
        </p:nvPicPr>
        <p:blipFill>
          <a:blip r:embed="rId5"/>
          <a:srcRect/>
          <a:stretch/>
        </p:blipFill>
        <p:spPr bwMode="auto">
          <a:xfrm>
            <a:off x="4991393" y="3556800"/>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0B487212-3F28-3477-FF17-377FB2B714FA}"/>
              </a:ext>
            </a:extLst>
          </p:cNvPr>
          <p:cNvCxnSpPr/>
          <p:nvPr/>
        </p:nvCxnSpPr>
        <p:spPr>
          <a:xfrm flipV="1">
            <a:off x="1296426" y="4008282"/>
            <a:ext cx="2935111" cy="124016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945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DISCUSSION: COVID-19 FOR ADOLESCENTS</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63600" y="2776936"/>
            <a:ext cx="3114407" cy="823912"/>
          </a:xfrm>
        </p:spPr>
        <p:txBody>
          <a:bodyPr/>
          <a:lstStyle/>
          <a:p>
            <a:pPr algn="ctr"/>
            <a:r>
              <a:rPr lang="en-US" dirty="0"/>
              <a:t>SOCIAL RESTRICTIONS</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15200" y="2776936"/>
            <a:ext cx="2896671" cy="823912"/>
          </a:xfrm>
        </p:spPr>
        <p:txBody>
          <a:bodyPr/>
          <a:lstStyle/>
          <a:p>
            <a:r>
              <a:rPr lang="en-US" dirty="0"/>
              <a:t>ONLINE SCHOOLING</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384400" y="2776936"/>
            <a:ext cx="2882475" cy="823912"/>
          </a:xfrm>
        </p:spPr>
        <p:txBody>
          <a:bodyPr/>
          <a:lstStyle/>
          <a:p>
            <a:pPr algn="ctr"/>
            <a:r>
              <a:rPr lang="en-US" dirty="0"/>
              <a:t>MENTAL HEALTH CONSEQUENCES FOR DIGITALLY EXCLUDED ADOLESCENTS(?)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cxnSp>
        <p:nvCxnSpPr>
          <p:cNvPr id="21" name="Straight Arrow Connector 20">
            <a:extLst>
              <a:ext uri="{FF2B5EF4-FFF2-40B4-BE49-F238E27FC236}">
                <a16:creationId xmlns:a16="http://schemas.microsoft.com/office/drawing/2014/main" id="{DCF9D8AF-7EBE-34A6-8D0B-FD8AC824E9E6}"/>
              </a:ext>
            </a:extLst>
          </p:cNvPr>
          <p:cNvCxnSpPr/>
          <p:nvPr/>
        </p:nvCxnSpPr>
        <p:spPr>
          <a:xfrm>
            <a:off x="7703205" y="4628361"/>
            <a:ext cx="75723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78" name="Picture 6">
            <a:extLst>
              <a:ext uri="{FF2B5EF4-FFF2-40B4-BE49-F238E27FC236}">
                <a16:creationId xmlns:a16="http://schemas.microsoft.com/office/drawing/2014/main" id="{A618737A-FBA2-9F45-9605-F9018903F79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753573" y="3717031"/>
            <a:ext cx="2142000" cy="182378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11DF8F4-2213-4F5E-DB6A-6AC407273C19}"/>
              </a:ext>
            </a:extLst>
          </p:cNvPr>
          <p:cNvSpPr txBox="1"/>
          <p:nvPr/>
        </p:nvSpPr>
        <p:spPr>
          <a:xfrm>
            <a:off x="6502400" y="5956240"/>
            <a:ext cx="4851400" cy="400110"/>
          </a:xfrm>
          <a:prstGeom prst="rect">
            <a:avLst/>
          </a:prstGeom>
          <a:noFill/>
        </p:spPr>
        <p:txBody>
          <a:bodyPr wrap="square" rtlCol="0">
            <a:spAutoFit/>
          </a:bodyPr>
          <a:lstStyle/>
          <a:p>
            <a:pPr algn="r"/>
            <a:r>
              <a:rPr lang="en-GB" sz="2000" i="1" dirty="0"/>
              <a:t>Orben et al. (2020); Metherell et al. (2021)</a:t>
            </a:r>
          </a:p>
        </p:txBody>
      </p:sp>
      <p:cxnSp>
        <p:nvCxnSpPr>
          <p:cNvPr id="14" name="Straight Arrow Connector 13">
            <a:extLst>
              <a:ext uri="{FF2B5EF4-FFF2-40B4-BE49-F238E27FC236}">
                <a16:creationId xmlns:a16="http://schemas.microsoft.com/office/drawing/2014/main" id="{7D54150B-8E81-46E6-6417-93C893207DC9}"/>
              </a:ext>
            </a:extLst>
          </p:cNvPr>
          <p:cNvCxnSpPr>
            <a:cxnSpLocks/>
          </p:cNvCxnSpPr>
          <p:nvPr/>
        </p:nvCxnSpPr>
        <p:spPr>
          <a:xfrm flipV="1">
            <a:off x="9708445" y="4154311"/>
            <a:ext cx="0" cy="790222"/>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E7226082-F378-8E73-F961-1F43E77C8A9E}"/>
              </a:ext>
            </a:extLst>
          </p:cNvPr>
          <p:cNvPicPr>
            <a:picLocks noChangeAspect="1" noChangeArrowheads="1"/>
          </p:cNvPicPr>
          <p:nvPr/>
        </p:nvPicPr>
        <p:blipFill>
          <a:blip r:embed="rId5"/>
          <a:srcRect/>
          <a:stretch/>
        </p:blipFill>
        <p:spPr bwMode="auto">
          <a:xfrm>
            <a:off x="1742977" y="3560156"/>
            <a:ext cx="2155651" cy="2142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DB2C6C0-036B-3BCD-9536-9C9434721BA5}"/>
              </a:ext>
            </a:extLst>
          </p:cNvPr>
          <p:cNvPicPr>
            <a:picLocks noChangeAspect="1" noChangeArrowheads="1"/>
          </p:cNvPicPr>
          <p:nvPr/>
        </p:nvPicPr>
        <p:blipFill>
          <a:blip r:embed="rId6"/>
          <a:srcRect/>
          <a:stretch/>
        </p:blipFill>
        <p:spPr bwMode="auto">
          <a:xfrm>
            <a:off x="4991393" y="3556800"/>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21EFD1DD-6ED2-69FA-5F75-290056CA4E37}"/>
              </a:ext>
            </a:extLst>
          </p:cNvPr>
          <p:cNvCxnSpPr/>
          <p:nvPr/>
        </p:nvCxnSpPr>
        <p:spPr>
          <a:xfrm flipV="1">
            <a:off x="1296426" y="4008282"/>
            <a:ext cx="2935111" cy="124016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38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CAVEATS</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43103" y="3183467"/>
            <a:ext cx="2882475" cy="1857461"/>
          </a:xfrm>
          <a:ln>
            <a:solidFill>
              <a:schemeClr val="tx1"/>
            </a:solidFill>
          </a:ln>
        </p:spPr>
        <p:txBody>
          <a:bodyPr/>
          <a:lstStyle/>
          <a:p>
            <a:r>
              <a:rPr lang="en-US" sz="2600" dirty="0"/>
              <a:t>LIMITED NUMBER OF DIGITALLY EXCLUDED PARTICIPANTS</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4" y="3183467"/>
            <a:ext cx="2896671" cy="1857461"/>
          </a:xfrm>
          <a:ln>
            <a:solidFill>
              <a:schemeClr val="tx1"/>
            </a:solidFill>
          </a:ln>
        </p:spPr>
        <p:txBody>
          <a:bodyPr/>
          <a:lstStyle/>
          <a:p>
            <a:r>
              <a:rPr lang="en-US" sz="2600" dirty="0"/>
              <a:t>UNEQUAL SPACING OF SURVEY WAVES</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0" y="3183467"/>
            <a:ext cx="2882475" cy="1857461"/>
          </a:xfrm>
          <a:ln>
            <a:solidFill>
              <a:schemeClr val="tx1"/>
            </a:solidFill>
          </a:ln>
        </p:spPr>
        <p:txBody>
          <a:bodyPr/>
          <a:lstStyle/>
          <a:p>
            <a:r>
              <a:rPr lang="en-US" sz="2600" dirty="0"/>
              <a:t>COULD NOT APPLY SAMPLE WEIGHTS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18" name="TextBox 17">
            <a:extLst>
              <a:ext uri="{FF2B5EF4-FFF2-40B4-BE49-F238E27FC236}">
                <a16:creationId xmlns:a16="http://schemas.microsoft.com/office/drawing/2014/main" id="{88CA635C-9D26-F8D9-83B0-8D8FFBEFBE1E}"/>
              </a:ext>
            </a:extLst>
          </p:cNvPr>
          <p:cNvSpPr txBox="1"/>
          <p:nvPr/>
        </p:nvSpPr>
        <p:spPr>
          <a:xfrm>
            <a:off x="8737600" y="5956240"/>
            <a:ext cx="2616200" cy="400110"/>
          </a:xfrm>
          <a:prstGeom prst="rect">
            <a:avLst/>
          </a:prstGeom>
          <a:noFill/>
        </p:spPr>
        <p:txBody>
          <a:bodyPr wrap="square" rtlCol="0">
            <a:spAutoFit/>
          </a:bodyPr>
          <a:lstStyle/>
          <a:p>
            <a:pPr algn="r"/>
            <a:r>
              <a:rPr lang="en-GB" sz="2000" i="1" dirty="0"/>
              <a:t>Metherell et al. (2021)</a:t>
            </a:r>
          </a:p>
        </p:txBody>
      </p:sp>
    </p:spTree>
    <p:extLst>
      <p:ext uri="{BB962C8B-B14F-4D97-AF65-F5344CB8AC3E}">
        <p14:creationId xmlns:p14="http://schemas.microsoft.com/office/powerpoint/2010/main" val="250634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082142" cy="585788"/>
          </a:xfrm>
        </p:spPr>
        <p:txBody>
          <a:bodyPr/>
          <a:lstStyle/>
          <a:p>
            <a:r>
              <a:rPr lang="en-US" dirty="0"/>
              <a:t>OUTLINE</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noAutofit/>
          </a:bodyPr>
          <a:lstStyle/>
          <a:p>
            <a:r>
              <a:rPr lang="en-US" sz="3200" dirty="0"/>
              <a:t>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noAutofit/>
          </a:bodyPr>
          <a:lstStyle/>
          <a:p>
            <a:r>
              <a:rPr lang="en-US" sz="3200" dirty="0"/>
              <a:t>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noAutofit/>
          </a:bodyPr>
          <a:lstStyle/>
          <a:p>
            <a:r>
              <a:rPr lang="en-US" sz="3200" dirty="0"/>
              <a:t>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noAutofit/>
          </a:bodyPr>
          <a:lstStyle/>
          <a:p>
            <a:r>
              <a:rPr lang="en-US" sz="3200" dirty="0"/>
              <a:t>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335622"/>
            <a:ext cx="5102680" cy="1010842"/>
          </a:xfrm>
        </p:spPr>
        <p:txBody>
          <a:bodyPr>
            <a:normAutofit/>
          </a:bodyPr>
          <a:lstStyle/>
          <a:p>
            <a:r>
              <a:rPr lang="en-US" sz="2600" dirty="0"/>
              <a:t>Overall state of adolescent mental health</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413603"/>
            <a:ext cx="5693589" cy="944987"/>
          </a:xfrm>
        </p:spPr>
        <p:txBody>
          <a:bodyPr>
            <a:noAutofit/>
          </a:bodyPr>
          <a:lstStyle/>
          <a:p>
            <a:r>
              <a:rPr lang="en-US" sz="2600" dirty="0"/>
              <a:t>Mental health associations of digital technologies during COVID-19</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683674"/>
            <a:ext cx="5102680" cy="514350"/>
          </a:xfrm>
        </p:spPr>
        <p:txBody>
          <a:bodyPr>
            <a:normAutofit/>
          </a:bodyPr>
          <a:lstStyle/>
          <a:p>
            <a:r>
              <a:rPr lang="en-US" sz="2600" dirty="0"/>
              <a:t>Discussion of findings</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564452"/>
            <a:ext cx="5102680" cy="1010842"/>
          </a:xfrm>
        </p:spPr>
        <p:txBody>
          <a:bodyPr>
            <a:normAutofit/>
          </a:bodyPr>
          <a:lstStyle/>
          <a:p>
            <a:r>
              <a:rPr lang="en-US" sz="2600" dirty="0"/>
              <a:t>Significance in an increasingly </a:t>
            </a:r>
            <a:r>
              <a:rPr lang="en-US" sz="2600" dirty="0" err="1"/>
              <a:t>digitalised</a:t>
            </a:r>
            <a:r>
              <a:rPr lang="en-US" sz="2600" dirty="0"/>
              <a:t> world</a:t>
            </a:r>
          </a:p>
        </p:txBody>
      </p:sp>
      <p:sp>
        <p:nvSpPr>
          <p:cNvPr id="16" name="Date Placeholder 15">
            <a:extLst>
              <a:ext uri="{FF2B5EF4-FFF2-40B4-BE49-F238E27FC236}">
                <a16:creationId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DIGITAL EXCLUSION PREDICTS WORSE MENTAL HEALTH AMONG ADOLESCENTS DURING COVID-19</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906666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US" dirty="0"/>
              <a:t>SIGNIFICANCE</a:t>
            </a:r>
          </a:p>
        </p:txBody>
      </p:sp>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78" name="Text Placeholder 2">
            <a:extLst>
              <a:ext uri="{FF2B5EF4-FFF2-40B4-BE49-F238E27FC236}">
                <a16:creationId xmlns:a16="http://schemas.microsoft.com/office/drawing/2014/main" id="{7841805D-EF21-048F-083F-CB398900AE40}"/>
              </a:ext>
            </a:extLst>
          </p:cNvPr>
          <p:cNvSpPr>
            <a:spLocks noGrp="1"/>
          </p:cNvSpPr>
          <p:nvPr>
            <p:ph type="body" idx="1"/>
          </p:nvPr>
        </p:nvSpPr>
        <p:spPr>
          <a:xfrm>
            <a:off x="1243103" y="3183467"/>
            <a:ext cx="2882475" cy="1857461"/>
          </a:xfrm>
          <a:ln>
            <a:solidFill>
              <a:schemeClr val="tx1"/>
            </a:solidFill>
          </a:ln>
        </p:spPr>
        <p:txBody>
          <a:bodyPr/>
          <a:lstStyle/>
          <a:p>
            <a:pPr algn="l"/>
            <a:r>
              <a:rPr lang="en-US" sz="2600" dirty="0"/>
              <a:t>DIGITAL TECHNOLOGIES BRING RISKS AND BENEFITS FOR YOUTH MH</a:t>
            </a:r>
          </a:p>
        </p:txBody>
      </p:sp>
      <p:sp>
        <p:nvSpPr>
          <p:cNvPr id="79" name="Text Placeholder 4">
            <a:extLst>
              <a:ext uri="{FF2B5EF4-FFF2-40B4-BE49-F238E27FC236}">
                <a16:creationId xmlns:a16="http://schemas.microsoft.com/office/drawing/2014/main" id="{04A8327F-6212-A49D-5A06-7AA000C8736E}"/>
              </a:ext>
            </a:extLst>
          </p:cNvPr>
          <p:cNvSpPr txBox="1">
            <a:spLocks/>
          </p:cNvSpPr>
          <p:nvPr/>
        </p:nvSpPr>
        <p:spPr>
          <a:xfrm>
            <a:off x="4647664" y="3183467"/>
            <a:ext cx="2896671" cy="1857461"/>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DIGITAL EXCLUSION IS A RISK FACTOR DURING SOCIAL ISOLATION</a:t>
            </a:r>
          </a:p>
        </p:txBody>
      </p:sp>
      <p:sp>
        <p:nvSpPr>
          <p:cNvPr id="80" name="Text Placeholder 6">
            <a:extLst>
              <a:ext uri="{FF2B5EF4-FFF2-40B4-BE49-F238E27FC236}">
                <a16:creationId xmlns:a16="http://schemas.microsoft.com/office/drawing/2014/main" id="{FB4E265B-446F-B216-DD07-52C62F58417A}"/>
              </a:ext>
            </a:extLst>
          </p:cNvPr>
          <p:cNvSpPr txBox="1">
            <a:spLocks/>
          </p:cNvSpPr>
          <p:nvPr/>
        </p:nvSpPr>
        <p:spPr>
          <a:xfrm>
            <a:off x="8066420" y="3183467"/>
            <a:ext cx="2882475" cy="1857461"/>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IN A “DIGITAL FIRST” WORLD, EQUITABLE DIGITAL ACCESS IS NEEDED</a:t>
            </a:r>
          </a:p>
        </p:txBody>
      </p:sp>
      <p:sp>
        <p:nvSpPr>
          <p:cNvPr id="81" name="TextBox 80">
            <a:extLst>
              <a:ext uri="{FF2B5EF4-FFF2-40B4-BE49-F238E27FC236}">
                <a16:creationId xmlns:a16="http://schemas.microsoft.com/office/drawing/2014/main" id="{B752BED3-4410-8805-8E2D-5FF800D08484}"/>
              </a:ext>
            </a:extLst>
          </p:cNvPr>
          <p:cNvSpPr txBox="1"/>
          <p:nvPr/>
        </p:nvSpPr>
        <p:spPr>
          <a:xfrm>
            <a:off x="8737600" y="5956240"/>
            <a:ext cx="2616200" cy="400110"/>
          </a:xfrm>
          <a:prstGeom prst="rect">
            <a:avLst/>
          </a:prstGeom>
          <a:noFill/>
        </p:spPr>
        <p:txBody>
          <a:bodyPr wrap="square" rtlCol="0">
            <a:spAutoFit/>
          </a:bodyPr>
          <a:lstStyle/>
          <a:p>
            <a:pPr algn="r"/>
            <a:r>
              <a:rPr lang="en-GB" sz="2000" i="1" dirty="0"/>
              <a:t>Metherell et al. (2021)</a:t>
            </a:r>
          </a:p>
        </p:txBody>
      </p:sp>
    </p:spTree>
    <p:extLst>
      <p:ext uri="{BB962C8B-B14F-4D97-AF65-F5344CB8AC3E}">
        <p14:creationId xmlns:p14="http://schemas.microsoft.com/office/powerpoint/2010/main" val="337484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69154"/>
            <a:ext cx="4179570" cy="596886"/>
          </a:xfrm>
        </p:spPr>
        <p:txBody>
          <a:bodyPr/>
          <a:lstStyle/>
          <a:p>
            <a:r>
              <a:rPr lang="en-US" dirty="0"/>
              <a:t>REFERENCES</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199" y="711200"/>
            <a:ext cx="7086599" cy="5588706"/>
          </a:xfrm>
        </p:spPr>
        <p:txBody>
          <a:bodyPr>
            <a:normAutofit fontScale="85000" lnSpcReduction="20000"/>
          </a:bodyPr>
          <a:lstStyle/>
          <a:p>
            <a:pPr marL="631825" indent="-631825"/>
            <a:r>
              <a:rPr lang="en-GB" b="1" dirty="0">
                <a:latin typeface="+mj-lt"/>
                <a:cs typeface="Arial" panose="020B0604020202020204" pitchFamily="34" charset="0"/>
              </a:rPr>
              <a:t>Metherell, T.E., Ghai, S., McCormick, E.M., Ford, T.J., &amp; Orben, A. (2021). </a:t>
            </a:r>
            <a:r>
              <a:rPr lang="en-GB" b="1" i="1" dirty="0">
                <a:latin typeface="+mj-lt"/>
                <a:cs typeface="Arial" panose="020B0604020202020204" pitchFamily="34" charset="0"/>
              </a:rPr>
              <a:t>Digital exclusion predicts worse mental health among adolescents during COVID-19.</a:t>
            </a:r>
            <a:r>
              <a:rPr lang="en-GB" b="1" dirty="0">
                <a:latin typeface="+mj-lt"/>
                <a:cs typeface="Arial" panose="020B0604020202020204" pitchFamily="34" charset="0"/>
              </a:rPr>
              <a:t> </a:t>
            </a:r>
            <a:r>
              <a:rPr lang="en-GB" b="1" dirty="0" err="1">
                <a:latin typeface="+mj-lt"/>
                <a:cs typeface="Arial" panose="020B0604020202020204" pitchFamily="34" charset="0"/>
              </a:rPr>
              <a:t>medRxiv</a:t>
            </a:r>
            <a:r>
              <a:rPr lang="en-GB" b="1" dirty="0">
                <a:latin typeface="+mj-lt"/>
                <a:cs typeface="Arial" panose="020B0604020202020204" pitchFamily="34" charset="0"/>
              </a:rPr>
              <a:t>. </a:t>
            </a:r>
            <a:r>
              <a:rPr lang="en-GB" b="1" dirty="0">
                <a:latin typeface="+mj-lt"/>
                <a:cs typeface="Arial" panose="020B0604020202020204" pitchFamily="34" charset="0"/>
                <a:hlinkClick r:id="rId3"/>
              </a:rPr>
              <a:t>https://doi.org/10.1101/2021.11.25.21266853</a:t>
            </a:r>
            <a:endParaRPr lang="en-GB" b="1" dirty="0">
              <a:latin typeface="+mj-lt"/>
              <a:cs typeface="Arial" panose="020B0604020202020204" pitchFamily="34" charset="0"/>
            </a:endParaRPr>
          </a:p>
          <a:p>
            <a:pPr marL="631825" indent="-631825"/>
            <a:r>
              <a:rPr lang="en-GB" dirty="0">
                <a:latin typeface="+mj-lt"/>
                <a:cs typeface="Arial" panose="020B0604020202020204" pitchFamily="34" charset="0"/>
              </a:rPr>
              <a:t>Institute for Government. (2021). </a:t>
            </a:r>
            <a:r>
              <a:rPr lang="en-GB" i="1" dirty="0">
                <a:latin typeface="+mj-lt"/>
                <a:cs typeface="Arial" panose="020B0604020202020204" pitchFamily="34" charset="0"/>
              </a:rPr>
              <a:t>Timeline of UK government coronavirus lockdowns.</a:t>
            </a:r>
            <a:r>
              <a:rPr lang="en-GB" dirty="0">
                <a:latin typeface="+mj-lt"/>
                <a:cs typeface="Arial" panose="020B0604020202020204" pitchFamily="34" charset="0"/>
              </a:rPr>
              <a:t> </a:t>
            </a:r>
            <a:r>
              <a:rPr lang="en-GB" dirty="0">
                <a:latin typeface="+mj-lt"/>
                <a:cs typeface="Arial" panose="020B0604020202020204" pitchFamily="34" charset="0"/>
                <a:hlinkClick r:id="rId4"/>
              </a:rPr>
              <a:t>https://www.instituteforgovernment.org.uk/charts/uk-government-coronavirus-lockdowns</a:t>
            </a:r>
            <a:endParaRPr lang="en-GB" dirty="0">
              <a:latin typeface="+mj-lt"/>
              <a:cs typeface="Arial" panose="020B0604020202020204" pitchFamily="34" charset="0"/>
            </a:endParaRPr>
          </a:p>
          <a:p>
            <a:pPr marL="631825" indent="-631825"/>
            <a:r>
              <a:rPr lang="en-GB" dirty="0">
                <a:latin typeface="+mj-lt"/>
                <a:cs typeface="Arial" panose="020B0604020202020204" pitchFamily="34" charset="0"/>
              </a:rPr>
              <a:t>University of Essex, Institute for Social and Economic Research. (2021a). </a:t>
            </a:r>
            <a:r>
              <a:rPr lang="en-GB" i="1" dirty="0">
                <a:latin typeface="+mj-lt"/>
                <a:cs typeface="Arial" panose="020B0604020202020204" pitchFamily="34" charset="0"/>
              </a:rPr>
              <a:t>Understanding Society: Waves 1-10, 2009-2019 and Harmonised BHPS: Waves 1-18, 1991-2009.</a:t>
            </a:r>
            <a:r>
              <a:rPr lang="en-GB" dirty="0">
                <a:latin typeface="+mj-lt"/>
                <a:cs typeface="Arial" panose="020B0604020202020204" pitchFamily="34" charset="0"/>
              </a:rPr>
              <a:t> [data collection]. </a:t>
            </a:r>
            <a:r>
              <a:rPr lang="en-GB" i="1" dirty="0">
                <a:latin typeface="+mj-lt"/>
                <a:cs typeface="Arial" panose="020B0604020202020204" pitchFamily="34" charset="0"/>
              </a:rPr>
              <a:t>13th Edition.</a:t>
            </a:r>
            <a:r>
              <a:rPr lang="en-GB" dirty="0">
                <a:latin typeface="+mj-lt"/>
                <a:cs typeface="Arial" panose="020B0604020202020204" pitchFamily="34" charset="0"/>
              </a:rPr>
              <a:t> UK Data Service. SN: 6614, </a:t>
            </a:r>
            <a:r>
              <a:rPr lang="en-GB" dirty="0">
                <a:latin typeface="+mj-lt"/>
                <a:cs typeface="Arial" panose="020B0604020202020204" pitchFamily="34" charset="0"/>
                <a:hlinkClick r:id="rId5"/>
              </a:rPr>
              <a:t>https://doi.org/10.5255/UKDA-SN-6614-14</a:t>
            </a:r>
            <a:endParaRPr lang="en-GB" dirty="0">
              <a:latin typeface="+mj-lt"/>
              <a:cs typeface="Arial" panose="020B0604020202020204" pitchFamily="34" charset="0"/>
            </a:endParaRPr>
          </a:p>
          <a:p>
            <a:pPr marL="631825" indent="-631825"/>
            <a:r>
              <a:rPr lang="en-GB" dirty="0">
                <a:latin typeface="+mj-lt"/>
                <a:cs typeface="Arial" panose="020B0604020202020204" pitchFamily="34" charset="0"/>
              </a:rPr>
              <a:t>University of Essex, Institute for Social and Economic Research. (2021b). </a:t>
            </a:r>
            <a:r>
              <a:rPr lang="en-GB" i="1" dirty="0">
                <a:latin typeface="+mj-lt"/>
                <a:cs typeface="Arial" panose="020B0604020202020204" pitchFamily="34" charset="0"/>
              </a:rPr>
              <a:t>Understanding Society: COVID-19 Study, 2020-2021. </a:t>
            </a:r>
            <a:r>
              <a:rPr lang="en-GB" dirty="0">
                <a:latin typeface="+mj-lt"/>
                <a:cs typeface="Arial" panose="020B0604020202020204" pitchFamily="34" charset="0"/>
              </a:rPr>
              <a:t>[data collection]. </a:t>
            </a:r>
            <a:r>
              <a:rPr lang="en-GB" i="1" dirty="0">
                <a:latin typeface="+mj-lt"/>
                <a:cs typeface="Arial" panose="020B0604020202020204" pitchFamily="34" charset="0"/>
              </a:rPr>
              <a:t>10th Edition.</a:t>
            </a:r>
            <a:r>
              <a:rPr lang="en-GB" dirty="0">
                <a:latin typeface="+mj-lt"/>
                <a:cs typeface="Arial" panose="020B0604020202020204" pitchFamily="34" charset="0"/>
              </a:rPr>
              <a:t> UK Data Service. SN: 8644, </a:t>
            </a:r>
            <a:r>
              <a:rPr lang="en-GB" dirty="0">
                <a:latin typeface="+mj-lt"/>
                <a:cs typeface="Arial" panose="020B0604020202020204" pitchFamily="34" charset="0"/>
                <a:hlinkClick r:id="rId6"/>
              </a:rPr>
              <a:t>https://doi.org/10.5255/UKDA-SN-8644-10</a:t>
            </a:r>
            <a:endParaRPr lang="en-GB" dirty="0">
              <a:latin typeface="+mj-lt"/>
              <a:cs typeface="Arial" panose="020B0604020202020204" pitchFamily="34" charset="0"/>
            </a:endParaRPr>
          </a:p>
          <a:p>
            <a:pPr marL="631825" indent="-631825"/>
            <a:r>
              <a:rPr lang="en-GB" dirty="0">
                <a:latin typeface="+mj-lt"/>
                <a:cs typeface="Arial" panose="020B0604020202020204" pitchFamily="34" charset="0"/>
              </a:rPr>
              <a:t>Orben, A., Tomova, L., &amp; Blakemore, S.-J. (2020). The effects of social deprivation on adolescent development and mental health. </a:t>
            </a:r>
            <a:r>
              <a:rPr lang="en-GB" i="1" dirty="0">
                <a:latin typeface="+mj-lt"/>
                <a:cs typeface="Arial" panose="020B0604020202020204" pitchFamily="34" charset="0"/>
              </a:rPr>
              <a:t>The Lancet Child &amp; Adolescent </a:t>
            </a:r>
            <a:r>
              <a:rPr lang="en-GB" dirty="0">
                <a:latin typeface="+mj-lt"/>
                <a:cs typeface="Arial" panose="020B0604020202020204" pitchFamily="34" charset="0"/>
              </a:rPr>
              <a:t>Health,</a:t>
            </a:r>
            <a:r>
              <a:rPr lang="en-GB" i="1" dirty="0">
                <a:latin typeface="+mj-lt"/>
                <a:cs typeface="Arial" panose="020B0604020202020204" pitchFamily="34" charset="0"/>
              </a:rPr>
              <a:t> 4</a:t>
            </a:r>
            <a:r>
              <a:rPr lang="en-GB" dirty="0">
                <a:latin typeface="+mj-lt"/>
                <a:cs typeface="Arial" panose="020B0604020202020204" pitchFamily="34" charset="0"/>
              </a:rPr>
              <a:t>(8), 634-640</a:t>
            </a:r>
            <a:r>
              <a:rPr lang="en-GB" i="1" dirty="0">
                <a:latin typeface="+mj-lt"/>
                <a:cs typeface="Arial" panose="020B0604020202020204" pitchFamily="34" charset="0"/>
              </a:rPr>
              <a:t>. </a:t>
            </a:r>
            <a:r>
              <a:rPr lang="en-GB" b="0" i="0" u="none" strike="noStrike" dirty="0">
                <a:solidFill>
                  <a:srgbClr val="FFFFFF"/>
                </a:solidFill>
                <a:effectLst/>
                <a:latin typeface="+mj-lt"/>
                <a:hlinkClick r:id="rId7"/>
              </a:rPr>
              <a:t>https://doi.org/10.1016/S2352-4642(20)30186-3</a:t>
            </a:r>
            <a:endParaRPr lang="en-GB" dirty="0">
              <a:latin typeface="+mj-lt"/>
              <a:cs typeface="Arial" panose="020B0604020202020204" pitchFamily="34" charset="0"/>
            </a:endParaRPr>
          </a:p>
          <a:p>
            <a:pPr marL="631825" indent="-631825"/>
            <a:r>
              <a:rPr lang="en-GB" dirty="0">
                <a:latin typeface="+mj-lt"/>
                <a:cs typeface="Arial" panose="020B0604020202020204" pitchFamily="34" charset="0"/>
              </a:rPr>
              <a:t>Vizard, T., Sadler, K., Ford, T., Newlove-Delgado, T., McManus, S., </a:t>
            </a:r>
            <a:r>
              <a:rPr lang="en-GB" dirty="0" err="1">
                <a:latin typeface="+mj-lt"/>
                <a:cs typeface="Arial" panose="020B0604020202020204" pitchFamily="34" charset="0"/>
              </a:rPr>
              <a:t>Marcheselli</a:t>
            </a:r>
            <a:r>
              <a:rPr lang="en-GB" dirty="0">
                <a:latin typeface="+mj-lt"/>
                <a:cs typeface="Arial" panose="020B0604020202020204" pitchFamily="34" charset="0"/>
              </a:rPr>
              <a:t>, F., Davis, J., Williams, T., Leach, C., </a:t>
            </a:r>
            <a:r>
              <a:rPr lang="en-GB" dirty="0" err="1">
                <a:latin typeface="+mj-lt"/>
                <a:cs typeface="Arial" panose="020B0604020202020204" pitchFamily="34" charset="0"/>
              </a:rPr>
              <a:t>Mandalia</a:t>
            </a:r>
            <a:r>
              <a:rPr lang="en-GB" dirty="0">
                <a:latin typeface="+mj-lt"/>
                <a:cs typeface="Arial" panose="020B0604020202020204" pitchFamily="34" charset="0"/>
              </a:rPr>
              <a:t>, D., &amp; Cartwright, C. (2020). </a:t>
            </a:r>
            <a:r>
              <a:rPr lang="en-GB" i="1" dirty="0">
                <a:latin typeface="+mj-lt"/>
                <a:cs typeface="Arial" panose="020B0604020202020204" pitchFamily="34" charset="0"/>
              </a:rPr>
              <a:t>Mental Health of Children and Young People in England, 2020. </a:t>
            </a:r>
            <a:r>
              <a:rPr lang="en-GB" dirty="0">
                <a:latin typeface="+mj-lt"/>
                <a:cs typeface="Arial" panose="020B0604020202020204" pitchFamily="34" charset="0"/>
              </a:rPr>
              <a:t>Health and Social Care Information Centre. </a:t>
            </a:r>
            <a:r>
              <a:rPr lang="en-GB" dirty="0">
                <a:latin typeface="+mj-lt"/>
                <a:cs typeface="Arial" panose="020B0604020202020204" pitchFamily="34" charset="0"/>
                <a:hlinkClick r:id="rId8"/>
              </a:rPr>
              <a:t>https://files.digital.nhs.uk/CB/C41981/mhcyp_2020_rep.pdf</a:t>
            </a:r>
            <a:endParaRPr lang="en-GB" dirty="0">
              <a:latin typeface="+mj-lt"/>
              <a:cs typeface="Arial" panose="020B0604020202020204" pitchFamily="34" charset="0"/>
            </a:endParaRP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err="1"/>
              <a:t>digitalmentalhealth.group</a:t>
            </a:r>
            <a:endParaRPr lang="en-US" dirty="0"/>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51200" y="6356350"/>
            <a:ext cx="2718000" cy="365125"/>
          </a:xfrm>
        </p:spPr>
        <p:txBody>
          <a:bodyPr/>
          <a:lstStyle/>
          <a:p>
            <a:r>
              <a:rPr lang="en-US" dirty="0"/>
              <a:t>DIGITAL EXCLUSION PREDICTS WORSE MENTAL HEALTH AMONG ADOLESCENTS DURING COVID-19</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21</a:t>
            </a:fld>
            <a:endParaRPr lang="en-US" dirty="0"/>
          </a:p>
        </p:txBody>
      </p:sp>
      <p:pic>
        <p:nvPicPr>
          <p:cNvPr id="7" name="Picture 6" descr="Qr code&#10;&#10;Description automatically generated">
            <a:extLst>
              <a:ext uri="{FF2B5EF4-FFF2-40B4-BE49-F238E27FC236}">
                <a16:creationId xmlns:a16="http://schemas.microsoft.com/office/drawing/2014/main" id="{DCE3A1A8-A514-BCEC-3212-9B11EDCB3AE0}"/>
              </a:ext>
            </a:extLst>
          </p:cNvPr>
          <p:cNvPicPr>
            <a:picLocks noChangeAspect="1"/>
          </p:cNvPicPr>
          <p:nvPr/>
        </p:nvPicPr>
        <p:blipFill>
          <a:blip r:embed="rId9"/>
          <a:stretch>
            <a:fillRect/>
          </a:stretch>
        </p:blipFill>
        <p:spPr>
          <a:xfrm>
            <a:off x="2548238" y="0"/>
            <a:ext cx="1611957" cy="1611957"/>
          </a:xfrm>
          <a:prstGeom prst="rect">
            <a:avLst/>
          </a:prstGeom>
        </p:spPr>
      </p:pic>
      <p:sp>
        <p:nvSpPr>
          <p:cNvPr id="8" name="Freeform: Shape 7">
            <a:extLst>
              <a:ext uri="{FF2B5EF4-FFF2-40B4-BE49-F238E27FC236}">
                <a16:creationId xmlns:a16="http://schemas.microsoft.com/office/drawing/2014/main" id="{0AA4286C-B2FB-C56C-4F28-AA42CBD4DFDE}"/>
              </a:ext>
            </a:extLst>
          </p:cNvPr>
          <p:cNvSpPr/>
          <p:nvPr/>
        </p:nvSpPr>
        <p:spPr>
          <a:xfrm>
            <a:off x="3375498" y="1177047"/>
            <a:ext cx="1157591" cy="698473"/>
          </a:xfrm>
          <a:custGeom>
            <a:avLst/>
            <a:gdLst>
              <a:gd name="connsiteX0" fmla="*/ 0 w 1157591"/>
              <a:gd name="connsiteY0" fmla="*/ 311285 h 698473"/>
              <a:gd name="connsiteX1" fmla="*/ 437745 w 1157591"/>
              <a:gd name="connsiteY1" fmla="*/ 690664 h 698473"/>
              <a:gd name="connsiteX2" fmla="*/ 1157591 w 1157591"/>
              <a:gd name="connsiteY2" fmla="*/ 0 h 698473"/>
            </a:gdLst>
            <a:ahLst/>
            <a:cxnLst>
              <a:cxn ang="0">
                <a:pos x="connsiteX0" y="connsiteY0"/>
              </a:cxn>
              <a:cxn ang="0">
                <a:pos x="connsiteX1" y="connsiteY1"/>
              </a:cxn>
              <a:cxn ang="0">
                <a:pos x="connsiteX2" y="connsiteY2"/>
              </a:cxn>
            </a:cxnLst>
            <a:rect l="l" t="t" r="r" b="b"/>
            <a:pathLst>
              <a:path w="1157591" h="698473">
                <a:moveTo>
                  <a:pt x="0" y="311285"/>
                </a:moveTo>
                <a:cubicBezTo>
                  <a:pt x="122406" y="526915"/>
                  <a:pt x="244813" y="742545"/>
                  <a:pt x="437745" y="690664"/>
                </a:cubicBezTo>
                <a:cubicBezTo>
                  <a:pt x="630677" y="638783"/>
                  <a:pt x="894134" y="319391"/>
                  <a:pt x="1157591" y="0"/>
                </a:cubicBezTo>
              </a:path>
            </a:pathLst>
          </a:custGeom>
          <a:noFill/>
          <a:ln w="3810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Logo, icon&#10;&#10;Description automatically generated">
            <a:extLst>
              <a:ext uri="{FF2B5EF4-FFF2-40B4-BE49-F238E27FC236}">
                <a16:creationId xmlns:a16="http://schemas.microsoft.com/office/drawing/2014/main" id="{E90387B6-B80A-CAC1-4A88-A3D09C563ADD}"/>
              </a:ext>
            </a:extLst>
          </p:cNvPr>
          <p:cNvPicPr>
            <a:picLocks noChangeAspect="1"/>
          </p:cNvPicPr>
          <p:nvPr/>
        </p:nvPicPr>
        <p:blipFill>
          <a:blip r:embed="rId10"/>
          <a:stretch>
            <a:fillRect/>
          </a:stretch>
        </p:blipFill>
        <p:spPr>
          <a:xfrm>
            <a:off x="1706910" y="6295378"/>
            <a:ext cx="468709" cy="468709"/>
          </a:xfrm>
          <a:prstGeom prst="rect">
            <a:avLst/>
          </a:prstGeom>
        </p:spPr>
      </p:pic>
      <p:sp>
        <p:nvSpPr>
          <p:cNvPr id="10" name="TextBox 9">
            <a:extLst>
              <a:ext uri="{FF2B5EF4-FFF2-40B4-BE49-F238E27FC236}">
                <a16:creationId xmlns:a16="http://schemas.microsoft.com/office/drawing/2014/main" id="{E315C4DE-B835-B4B5-E066-E5D9691CCF54}"/>
              </a:ext>
            </a:extLst>
          </p:cNvPr>
          <p:cNvSpPr txBox="1"/>
          <p:nvPr/>
        </p:nvSpPr>
        <p:spPr>
          <a:xfrm>
            <a:off x="2175619" y="6345066"/>
            <a:ext cx="2639027" cy="369332"/>
          </a:xfrm>
          <a:prstGeom prst="rect">
            <a:avLst/>
          </a:prstGeom>
          <a:noFill/>
        </p:spPr>
        <p:txBody>
          <a:bodyPr wrap="square" rtlCol="0">
            <a:spAutoFit/>
          </a:bodyPr>
          <a:lstStyle/>
          <a:p>
            <a:r>
              <a:rPr lang="en-GB" dirty="0">
                <a:solidFill>
                  <a:schemeClr val="bg1"/>
                </a:solidFill>
              </a:rPr>
              <a:t>@tom_metherell</a:t>
            </a:r>
          </a:p>
        </p:txBody>
      </p:sp>
    </p:spTree>
    <p:extLst>
      <p:ext uri="{BB962C8B-B14F-4D97-AF65-F5344CB8AC3E}">
        <p14:creationId xmlns:p14="http://schemas.microsoft.com/office/powerpoint/2010/main" val="1969787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0B9-A14E-5706-1064-449FA5517350}"/>
              </a:ext>
            </a:extLst>
          </p:cNvPr>
          <p:cNvSpPr>
            <a:spLocks noGrp="1"/>
          </p:cNvSpPr>
          <p:nvPr>
            <p:ph type="ctrTitle"/>
          </p:nvPr>
        </p:nvSpPr>
        <p:spPr>
          <a:xfrm>
            <a:off x="6416040" y="3537066"/>
            <a:ext cx="4941771" cy="1122202"/>
          </a:xfrm>
        </p:spPr>
        <p:txBody>
          <a:bodyPr/>
          <a:lstStyle/>
          <a:p>
            <a:pPr algn="r"/>
            <a:r>
              <a:rPr lang="en-GB" dirty="0"/>
              <a:t>THANK YOU!</a:t>
            </a:r>
          </a:p>
        </p:txBody>
      </p:sp>
      <p:grpSp>
        <p:nvGrpSpPr>
          <p:cNvPr id="7" name="Group 6">
            <a:extLst>
              <a:ext uri="{FF2B5EF4-FFF2-40B4-BE49-F238E27FC236}">
                <a16:creationId xmlns:a16="http://schemas.microsoft.com/office/drawing/2014/main" id="{E25C5104-684E-A3E2-42EB-07EB30844642}"/>
              </a:ext>
            </a:extLst>
          </p:cNvPr>
          <p:cNvGrpSpPr/>
          <p:nvPr/>
        </p:nvGrpSpPr>
        <p:grpSpPr>
          <a:xfrm>
            <a:off x="665071" y="4978421"/>
            <a:ext cx="10861857" cy="1368000"/>
            <a:chOff x="152960" y="4995047"/>
            <a:chExt cx="10861857" cy="1368000"/>
          </a:xfrm>
        </p:grpSpPr>
        <p:pic>
          <p:nvPicPr>
            <p:cNvPr id="4" name="Picture 2" descr="BPS Test User: Occupational, Ability &amp; Personality Certification Tickets,  Tue 25 Oct 2022 at 09:30 | Eventbrite">
              <a:extLst>
                <a:ext uri="{FF2B5EF4-FFF2-40B4-BE49-F238E27FC236}">
                  <a16:creationId xmlns:a16="http://schemas.microsoft.com/office/drawing/2014/main" id="{B04F5816-D423-9EC2-9784-C99A94193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60" y="4995941"/>
              <a:ext cx="2734211" cy="13671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5B3065-DE57-2DE7-2551-28DD8F139E0B}"/>
                </a:ext>
              </a:extLst>
            </p:cNvPr>
            <p:cNvPicPr>
              <a:picLocks noChangeAspect="1"/>
            </p:cNvPicPr>
            <p:nvPr/>
          </p:nvPicPr>
          <p:blipFill>
            <a:blip r:embed="rId3"/>
            <a:stretch>
              <a:fillRect/>
            </a:stretch>
          </p:blipFill>
          <p:spPr>
            <a:xfrm>
              <a:off x="3150054" y="4995047"/>
              <a:ext cx="1642941" cy="1368000"/>
            </a:xfrm>
            <a:prstGeom prst="rect">
              <a:avLst/>
            </a:prstGeom>
          </p:spPr>
        </p:pic>
        <p:pic>
          <p:nvPicPr>
            <p:cNvPr id="6" name="Picture 4" descr="Economic and Social Research Council (ESRC) – UKRI">
              <a:extLst>
                <a:ext uri="{FF2B5EF4-FFF2-40B4-BE49-F238E27FC236}">
                  <a16:creationId xmlns:a16="http://schemas.microsoft.com/office/drawing/2014/main" id="{A2ADF764-71CB-C125-6B18-8283723CF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878" y="4995047"/>
              <a:ext cx="1642941"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5BF6280-CD04-4227-FED6-26A152E5F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1702" y="4995047"/>
              <a:ext cx="1194783"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at of arms of the University of Cambridge - Wikipedia">
              <a:extLst>
                <a:ext uri="{FF2B5EF4-FFF2-40B4-BE49-F238E27FC236}">
                  <a16:creationId xmlns:a16="http://schemas.microsoft.com/office/drawing/2014/main" id="{3CED35D4-1B40-C532-5D9B-CCF964AA8A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5801" y="4995047"/>
              <a:ext cx="1089016"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DB218F5-A9FC-5048-B823-8C46787EB0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368" y="4995047"/>
              <a:ext cx="1243550" cy="1368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932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OVERALL STATE OF UK ADOLESCENT MENTAL HEALTH</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grpSp>
        <p:nvGrpSpPr>
          <p:cNvPr id="12" name="Group 11">
            <a:extLst>
              <a:ext uri="{FF2B5EF4-FFF2-40B4-BE49-F238E27FC236}">
                <a16:creationId xmlns:a16="http://schemas.microsoft.com/office/drawing/2014/main" id="{71398806-1EFE-A2A7-2946-95D39D582507}"/>
              </a:ext>
            </a:extLst>
          </p:cNvPr>
          <p:cNvGrpSpPr/>
          <p:nvPr/>
        </p:nvGrpSpPr>
        <p:grpSpPr>
          <a:xfrm>
            <a:off x="701760" y="2020353"/>
            <a:ext cx="10788480" cy="2817294"/>
            <a:chOff x="791555" y="1962525"/>
            <a:chExt cx="10788480" cy="2817294"/>
          </a:xfrm>
        </p:grpSpPr>
        <p:grpSp>
          <p:nvGrpSpPr>
            <p:cNvPr id="13" name="Group 12">
              <a:extLst>
                <a:ext uri="{FF2B5EF4-FFF2-40B4-BE49-F238E27FC236}">
                  <a16:creationId xmlns:a16="http://schemas.microsoft.com/office/drawing/2014/main" id="{CF305084-6C02-D4D7-3458-FD4B6B24AFCD}"/>
                </a:ext>
              </a:extLst>
            </p:cNvPr>
            <p:cNvGrpSpPr/>
            <p:nvPr/>
          </p:nvGrpSpPr>
          <p:grpSpPr>
            <a:xfrm>
              <a:off x="3260435" y="2052526"/>
              <a:ext cx="8229600" cy="914400"/>
              <a:chOff x="3524595" y="1956567"/>
              <a:chExt cx="8229600" cy="914400"/>
            </a:xfrm>
          </p:grpSpPr>
          <p:pic>
            <p:nvPicPr>
              <p:cNvPr id="25" name="Graphic 24" descr="Man outline">
                <a:extLst>
                  <a:ext uri="{FF2B5EF4-FFF2-40B4-BE49-F238E27FC236}">
                    <a16:creationId xmlns:a16="http://schemas.microsoft.com/office/drawing/2014/main" id="{C867E6BF-F475-0421-F7E3-79936B83A3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24595" y="1956567"/>
                <a:ext cx="914400" cy="914400"/>
              </a:xfrm>
              <a:prstGeom prst="rect">
                <a:avLst/>
              </a:prstGeom>
            </p:spPr>
          </p:pic>
          <p:pic>
            <p:nvPicPr>
              <p:cNvPr id="26" name="Graphic 25" descr="Man outline">
                <a:extLst>
                  <a:ext uri="{FF2B5EF4-FFF2-40B4-BE49-F238E27FC236}">
                    <a16:creationId xmlns:a16="http://schemas.microsoft.com/office/drawing/2014/main" id="{ED5617C1-D1B7-922D-BA23-40FC21AAEC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38995" y="1956567"/>
                <a:ext cx="914400" cy="914400"/>
              </a:xfrm>
              <a:prstGeom prst="rect">
                <a:avLst/>
              </a:prstGeom>
            </p:spPr>
          </p:pic>
          <p:pic>
            <p:nvPicPr>
              <p:cNvPr id="27" name="Graphic 26" descr="Man outline">
                <a:extLst>
                  <a:ext uri="{FF2B5EF4-FFF2-40B4-BE49-F238E27FC236}">
                    <a16:creationId xmlns:a16="http://schemas.microsoft.com/office/drawing/2014/main" id="{2A95C9EA-7F09-FD17-C409-7672213369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3395" y="1956567"/>
                <a:ext cx="914400" cy="914400"/>
              </a:xfrm>
              <a:prstGeom prst="rect">
                <a:avLst/>
              </a:prstGeom>
            </p:spPr>
          </p:pic>
          <p:pic>
            <p:nvPicPr>
              <p:cNvPr id="28" name="Graphic 27" descr="Man outline">
                <a:extLst>
                  <a:ext uri="{FF2B5EF4-FFF2-40B4-BE49-F238E27FC236}">
                    <a16:creationId xmlns:a16="http://schemas.microsoft.com/office/drawing/2014/main" id="{3714431A-E861-91AF-92FB-FB4363AA87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7795" y="1956567"/>
                <a:ext cx="914400" cy="914400"/>
              </a:xfrm>
              <a:prstGeom prst="rect">
                <a:avLst/>
              </a:prstGeom>
            </p:spPr>
          </p:pic>
          <p:pic>
            <p:nvPicPr>
              <p:cNvPr id="29" name="Graphic 28" descr="Man outline">
                <a:extLst>
                  <a:ext uri="{FF2B5EF4-FFF2-40B4-BE49-F238E27FC236}">
                    <a16:creationId xmlns:a16="http://schemas.microsoft.com/office/drawing/2014/main" id="{12C0F400-B820-9D52-3762-5141B65000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2195" y="1956567"/>
                <a:ext cx="914400" cy="914400"/>
              </a:xfrm>
              <a:prstGeom prst="rect">
                <a:avLst/>
              </a:prstGeom>
            </p:spPr>
          </p:pic>
          <p:pic>
            <p:nvPicPr>
              <p:cNvPr id="30" name="Graphic 29" descr="Man outline">
                <a:extLst>
                  <a:ext uri="{FF2B5EF4-FFF2-40B4-BE49-F238E27FC236}">
                    <a16:creationId xmlns:a16="http://schemas.microsoft.com/office/drawing/2014/main" id="{A0CE3636-53B3-59BD-D6B2-99BF3BFDF4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96595" y="1956567"/>
                <a:ext cx="914400" cy="914400"/>
              </a:xfrm>
              <a:prstGeom prst="rect">
                <a:avLst/>
              </a:prstGeom>
            </p:spPr>
          </p:pic>
          <p:pic>
            <p:nvPicPr>
              <p:cNvPr id="31" name="Graphic 30" descr="Man outline">
                <a:extLst>
                  <a:ext uri="{FF2B5EF4-FFF2-40B4-BE49-F238E27FC236}">
                    <a16:creationId xmlns:a16="http://schemas.microsoft.com/office/drawing/2014/main" id="{57DEA89F-3A51-2B60-5D54-585BAF29B4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0995" y="1956567"/>
                <a:ext cx="914400" cy="914400"/>
              </a:xfrm>
              <a:prstGeom prst="rect">
                <a:avLst/>
              </a:prstGeom>
            </p:spPr>
          </p:pic>
          <p:pic>
            <p:nvPicPr>
              <p:cNvPr id="32" name="Graphic 31" descr="Man outline">
                <a:extLst>
                  <a:ext uri="{FF2B5EF4-FFF2-40B4-BE49-F238E27FC236}">
                    <a16:creationId xmlns:a16="http://schemas.microsoft.com/office/drawing/2014/main" id="{EDC36718-DBCC-BCD3-7439-F573FE123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5395" y="1956567"/>
                <a:ext cx="914400" cy="914400"/>
              </a:xfrm>
              <a:prstGeom prst="rect">
                <a:avLst/>
              </a:prstGeom>
            </p:spPr>
          </p:pic>
          <p:pic>
            <p:nvPicPr>
              <p:cNvPr id="33" name="Graphic 32" descr="Man outline">
                <a:extLst>
                  <a:ext uri="{FF2B5EF4-FFF2-40B4-BE49-F238E27FC236}">
                    <a16:creationId xmlns:a16="http://schemas.microsoft.com/office/drawing/2014/main" id="{3A51917E-E792-5390-7E80-5DE0F9CF71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39795" y="1956567"/>
                <a:ext cx="914400" cy="914400"/>
              </a:xfrm>
              <a:prstGeom prst="rect">
                <a:avLst/>
              </a:prstGeom>
            </p:spPr>
          </p:pic>
        </p:grpSp>
        <p:grpSp>
          <p:nvGrpSpPr>
            <p:cNvPr id="14" name="Group 13">
              <a:extLst>
                <a:ext uri="{FF2B5EF4-FFF2-40B4-BE49-F238E27FC236}">
                  <a16:creationId xmlns:a16="http://schemas.microsoft.com/office/drawing/2014/main" id="{17FE2EBC-B96D-31EE-598F-11AD56CF1947}"/>
                </a:ext>
              </a:extLst>
            </p:cNvPr>
            <p:cNvGrpSpPr/>
            <p:nvPr/>
          </p:nvGrpSpPr>
          <p:grpSpPr>
            <a:xfrm>
              <a:off x="3260435" y="3775420"/>
              <a:ext cx="5486400" cy="914400"/>
              <a:chOff x="3524595" y="3679461"/>
              <a:chExt cx="5486400" cy="914400"/>
            </a:xfrm>
          </p:grpSpPr>
          <p:pic>
            <p:nvPicPr>
              <p:cNvPr id="19" name="Graphic 18" descr="Man outline">
                <a:extLst>
                  <a:ext uri="{FF2B5EF4-FFF2-40B4-BE49-F238E27FC236}">
                    <a16:creationId xmlns:a16="http://schemas.microsoft.com/office/drawing/2014/main" id="{5C50E48F-887B-1158-FF79-C9C3830116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24595" y="3679461"/>
                <a:ext cx="914400" cy="914400"/>
              </a:xfrm>
              <a:prstGeom prst="rect">
                <a:avLst/>
              </a:prstGeom>
            </p:spPr>
          </p:pic>
          <p:pic>
            <p:nvPicPr>
              <p:cNvPr id="20" name="Graphic 19" descr="Man outline">
                <a:extLst>
                  <a:ext uri="{FF2B5EF4-FFF2-40B4-BE49-F238E27FC236}">
                    <a16:creationId xmlns:a16="http://schemas.microsoft.com/office/drawing/2014/main" id="{4D86410F-E579-6936-4120-8E3008B82C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38995" y="3679461"/>
                <a:ext cx="914400" cy="914400"/>
              </a:xfrm>
              <a:prstGeom prst="rect">
                <a:avLst/>
              </a:prstGeom>
            </p:spPr>
          </p:pic>
          <p:pic>
            <p:nvPicPr>
              <p:cNvPr id="21" name="Graphic 20" descr="Man outline">
                <a:extLst>
                  <a:ext uri="{FF2B5EF4-FFF2-40B4-BE49-F238E27FC236}">
                    <a16:creationId xmlns:a16="http://schemas.microsoft.com/office/drawing/2014/main" id="{88C89753-86F2-2A41-0212-AB5E85649F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3395" y="3679461"/>
                <a:ext cx="914400" cy="914400"/>
              </a:xfrm>
              <a:prstGeom prst="rect">
                <a:avLst/>
              </a:prstGeom>
            </p:spPr>
          </p:pic>
          <p:pic>
            <p:nvPicPr>
              <p:cNvPr id="22" name="Graphic 21" descr="Man outline">
                <a:extLst>
                  <a:ext uri="{FF2B5EF4-FFF2-40B4-BE49-F238E27FC236}">
                    <a16:creationId xmlns:a16="http://schemas.microsoft.com/office/drawing/2014/main" id="{E1FF9099-2403-84E0-E5FF-BD7245E5A9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7795" y="3679461"/>
                <a:ext cx="914400" cy="914400"/>
              </a:xfrm>
              <a:prstGeom prst="rect">
                <a:avLst/>
              </a:prstGeom>
            </p:spPr>
          </p:pic>
          <p:pic>
            <p:nvPicPr>
              <p:cNvPr id="23" name="Graphic 22" descr="Man outline">
                <a:extLst>
                  <a:ext uri="{FF2B5EF4-FFF2-40B4-BE49-F238E27FC236}">
                    <a16:creationId xmlns:a16="http://schemas.microsoft.com/office/drawing/2014/main" id="{248045EA-AE85-CF97-6EDA-9A90658A3E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2195" y="3679461"/>
                <a:ext cx="914400" cy="914400"/>
              </a:xfrm>
              <a:prstGeom prst="rect">
                <a:avLst/>
              </a:prstGeom>
            </p:spPr>
          </p:pic>
          <p:pic>
            <p:nvPicPr>
              <p:cNvPr id="24" name="Graphic 23" descr="Man outline">
                <a:extLst>
                  <a:ext uri="{FF2B5EF4-FFF2-40B4-BE49-F238E27FC236}">
                    <a16:creationId xmlns:a16="http://schemas.microsoft.com/office/drawing/2014/main" id="{6FBFB7B6-CC1C-D186-F7E0-1811CA050C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96595" y="3679461"/>
                <a:ext cx="914400" cy="914400"/>
              </a:xfrm>
              <a:prstGeom prst="rect">
                <a:avLst/>
              </a:prstGeom>
            </p:spPr>
          </p:pic>
        </p:grpSp>
        <p:sp>
          <p:nvSpPr>
            <p:cNvPr id="15" name="TextBox 14">
              <a:extLst>
                <a:ext uri="{FF2B5EF4-FFF2-40B4-BE49-F238E27FC236}">
                  <a16:creationId xmlns:a16="http://schemas.microsoft.com/office/drawing/2014/main" id="{71E56526-69CC-B3A2-3D5C-E2319FE076B5}"/>
                </a:ext>
              </a:extLst>
            </p:cNvPr>
            <p:cNvSpPr txBox="1"/>
            <p:nvPr/>
          </p:nvSpPr>
          <p:spPr>
            <a:xfrm>
              <a:off x="791555" y="2094227"/>
              <a:ext cx="1554480" cy="830997"/>
            </a:xfrm>
            <a:prstGeom prst="rect">
              <a:avLst/>
            </a:prstGeom>
            <a:noFill/>
          </p:spPr>
          <p:txBody>
            <a:bodyPr wrap="square" rtlCol="0">
              <a:spAutoFit/>
            </a:bodyPr>
            <a:lstStyle/>
            <a:p>
              <a:r>
                <a:rPr lang="en-GB" sz="4800" dirty="0">
                  <a:latin typeface="+mj-lt"/>
                  <a:cs typeface="Arial" panose="020B0604020202020204" pitchFamily="34" charset="0"/>
                </a:rPr>
                <a:t>2017</a:t>
              </a:r>
            </a:p>
          </p:txBody>
        </p:sp>
        <p:sp>
          <p:nvSpPr>
            <p:cNvPr id="16" name="TextBox 15">
              <a:extLst>
                <a:ext uri="{FF2B5EF4-FFF2-40B4-BE49-F238E27FC236}">
                  <a16:creationId xmlns:a16="http://schemas.microsoft.com/office/drawing/2014/main" id="{E9858DDF-E4D0-4E24-1162-930E3D9A0257}"/>
                </a:ext>
              </a:extLst>
            </p:cNvPr>
            <p:cNvSpPr txBox="1"/>
            <p:nvPr/>
          </p:nvSpPr>
          <p:spPr>
            <a:xfrm>
              <a:off x="791555" y="3817121"/>
              <a:ext cx="1554480" cy="830997"/>
            </a:xfrm>
            <a:prstGeom prst="rect">
              <a:avLst/>
            </a:prstGeom>
            <a:noFill/>
          </p:spPr>
          <p:txBody>
            <a:bodyPr wrap="square" rtlCol="0">
              <a:spAutoFit/>
            </a:bodyPr>
            <a:lstStyle/>
            <a:p>
              <a:r>
                <a:rPr lang="en-GB" sz="4800" dirty="0">
                  <a:latin typeface="+mj-lt"/>
                  <a:cs typeface="Arial" panose="020B0604020202020204" pitchFamily="34" charset="0"/>
                </a:rPr>
                <a:t>2020</a:t>
              </a:r>
            </a:p>
          </p:txBody>
        </p:sp>
        <p:sp>
          <p:nvSpPr>
            <p:cNvPr id="17" name="Rectangle 16">
              <a:extLst>
                <a:ext uri="{FF2B5EF4-FFF2-40B4-BE49-F238E27FC236}">
                  <a16:creationId xmlns:a16="http://schemas.microsoft.com/office/drawing/2014/main" id="{6E3C8E41-279E-D154-1372-59B7352CAB0E}"/>
                </a:ext>
              </a:extLst>
            </p:cNvPr>
            <p:cNvSpPr/>
            <p:nvPr/>
          </p:nvSpPr>
          <p:spPr>
            <a:xfrm>
              <a:off x="3170435" y="1962525"/>
              <a:ext cx="8409600" cy="1094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18" name="Rectangle 17">
              <a:extLst>
                <a:ext uri="{FF2B5EF4-FFF2-40B4-BE49-F238E27FC236}">
                  <a16:creationId xmlns:a16="http://schemas.microsoft.com/office/drawing/2014/main" id="{EF888554-ED58-7930-D54B-B16415D9D134}"/>
                </a:ext>
              </a:extLst>
            </p:cNvPr>
            <p:cNvSpPr/>
            <p:nvPr/>
          </p:nvSpPr>
          <p:spPr>
            <a:xfrm>
              <a:off x="3170435" y="3685419"/>
              <a:ext cx="5692780" cy="1094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grpSp>
      <p:cxnSp>
        <p:nvCxnSpPr>
          <p:cNvPr id="34" name="Straight Arrow Connector 33">
            <a:extLst>
              <a:ext uri="{FF2B5EF4-FFF2-40B4-BE49-F238E27FC236}">
                <a16:creationId xmlns:a16="http://schemas.microsoft.com/office/drawing/2014/main" id="{45CE200A-B05F-CD68-6D20-8E57F3D0F125}"/>
              </a:ext>
            </a:extLst>
          </p:cNvPr>
          <p:cNvCxnSpPr>
            <a:stCxn id="19" idx="2"/>
          </p:cNvCxnSpPr>
          <p:nvPr/>
        </p:nvCxnSpPr>
        <p:spPr>
          <a:xfrm>
            <a:off x="3627840" y="4747648"/>
            <a:ext cx="457200" cy="616832"/>
          </a:xfrm>
          <a:prstGeom prst="straightConnector1">
            <a:avLst/>
          </a:prstGeom>
          <a:ln w="57150">
            <a:solidFill>
              <a:srgbClr val="D0046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B705406-D07A-7879-129B-4F49B9D0CDD2}"/>
              </a:ext>
            </a:extLst>
          </p:cNvPr>
          <p:cNvSpPr txBox="1"/>
          <p:nvPr/>
        </p:nvSpPr>
        <p:spPr>
          <a:xfrm>
            <a:off x="4085040" y="5164425"/>
            <a:ext cx="4781054" cy="492443"/>
          </a:xfrm>
          <a:prstGeom prst="rect">
            <a:avLst/>
          </a:prstGeom>
          <a:noFill/>
        </p:spPr>
        <p:txBody>
          <a:bodyPr wrap="square" rtlCol="0">
            <a:spAutoFit/>
          </a:bodyPr>
          <a:lstStyle/>
          <a:p>
            <a:r>
              <a:rPr lang="en-GB" sz="2600" dirty="0">
                <a:latin typeface="+mj-lt"/>
                <a:cs typeface="Arial" panose="020B0604020202020204" pitchFamily="34" charset="0"/>
              </a:rPr>
              <a:t>Has a probable mental disorder</a:t>
            </a:r>
          </a:p>
        </p:txBody>
      </p:sp>
      <p:sp>
        <p:nvSpPr>
          <p:cNvPr id="5" name="TextBox 4">
            <a:extLst>
              <a:ext uri="{FF2B5EF4-FFF2-40B4-BE49-F238E27FC236}">
                <a16:creationId xmlns:a16="http://schemas.microsoft.com/office/drawing/2014/main" id="{8D7CA000-A669-E5AC-6CAB-91E43C336F83}"/>
              </a:ext>
            </a:extLst>
          </p:cNvPr>
          <p:cNvSpPr txBox="1"/>
          <p:nvPr/>
        </p:nvSpPr>
        <p:spPr>
          <a:xfrm>
            <a:off x="8610600" y="5956240"/>
            <a:ext cx="2743200" cy="400110"/>
          </a:xfrm>
          <a:prstGeom prst="rect">
            <a:avLst/>
          </a:prstGeom>
          <a:noFill/>
        </p:spPr>
        <p:txBody>
          <a:bodyPr wrap="square" rtlCol="0">
            <a:spAutoFit/>
          </a:bodyPr>
          <a:lstStyle/>
          <a:p>
            <a:pPr algn="r"/>
            <a:r>
              <a:rPr lang="en-GB" sz="2000" i="1" dirty="0"/>
              <a:t>Vizard et al. (2020)</a:t>
            </a:r>
          </a:p>
        </p:txBody>
      </p:sp>
    </p:spTree>
    <p:extLst>
      <p:ext uri="{BB962C8B-B14F-4D97-AF65-F5344CB8AC3E}">
        <p14:creationId xmlns:p14="http://schemas.microsoft.com/office/powerpoint/2010/main" val="2303579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i="1" dirty="0" err="1"/>
              <a:t>UNDErstanding</a:t>
            </a:r>
            <a:r>
              <a:rPr lang="en-US" i="1" dirty="0"/>
              <a:t> society </a:t>
            </a:r>
            <a:r>
              <a:rPr lang="en-US" dirty="0"/>
              <a:t>YOUTH SURVEY</a:t>
            </a:r>
            <a:r>
              <a:rPr lang="en-US" i="1" dirty="0"/>
              <a:t> </a:t>
            </a:r>
            <a:r>
              <a:rPr lang="en-US" dirty="0"/>
              <a:t>data</a:t>
            </a:r>
          </a:p>
        </p:txBody>
      </p:sp>
      <p:graphicFrame>
        <p:nvGraphicFramePr>
          <p:cNvPr id="4" name="Table 4">
            <a:extLst>
              <a:ext uri="{FF2B5EF4-FFF2-40B4-BE49-F238E27FC236}">
                <a16:creationId xmlns:a16="http://schemas.microsoft.com/office/drawing/2014/main" id="{390E7E75-E57A-4FF0-A0E4-A4DBCF6EA89A}"/>
              </a:ext>
            </a:extLst>
          </p:cNvPr>
          <p:cNvGraphicFramePr>
            <a:graphicFrameLocks noGrp="1"/>
          </p:cNvGraphicFramePr>
          <p:nvPr>
            <p:ph type="tbl" sz="quarter" idx="14"/>
            <p:extLst>
              <p:ext uri="{D42A27DB-BD31-4B8C-83A1-F6EECF244321}">
                <p14:modId xmlns:p14="http://schemas.microsoft.com/office/powerpoint/2010/main" val="2871285180"/>
              </p:ext>
            </p:extLst>
          </p:nvPr>
        </p:nvGraphicFramePr>
        <p:xfrm>
          <a:off x="838199" y="2111375"/>
          <a:ext cx="10515600" cy="3570970"/>
        </p:xfrm>
        <a:graphic>
          <a:graphicData uri="http://schemas.openxmlformats.org/drawingml/2006/table">
            <a:tbl>
              <a:tblPr firstRow="1" bandRow="1">
                <a:tableStyleId>{7E9639D4-E3E2-4D34-9284-5A2195B3D0D7}</a:tableStyleId>
              </a:tblPr>
              <a:tblGrid>
                <a:gridCol w="3505200">
                  <a:extLst>
                    <a:ext uri="{9D8B030D-6E8A-4147-A177-3AD203B41FA5}">
                      <a16:colId xmlns:a16="http://schemas.microsoft.com/office/drawing/2014/main" val="3261104555"/>
                    </a:ext>
                  </a:extLst>
                </a:gridCol>
                <a:gridCol w="3505200">
                  <a:extLst>
                    <a:ext uri="{9D8B030D-6E8A-4147-A177-3AD203B41FA5}">
                      <a16:colId xmlns:a16="http://schemas.microsoft.com/office/drawing/2014/main" val="2547279344"/>
                    </a:ext>
                  </a:extLst>
                </a:gridCol>
                <a:gridCol w="3505200">
                  <a:extLst>
                    <a:ext uri="{9D8B030D-6E8A-4147-A177-3AD203B41FA5}">
                      <a16:colId xmlns:a16="http://schemas.microsoft.com/office/drawing/2014/main" val="2366228292"/>
                    </a:ext>
                  </a:extLst>
                </a:gridCol>
              </a:tblGrid>
              <a:tr h="714194">
                <a:tc>
                  <a:txBody>
                    <a:bodyPr/>
                    <a:lstStyle/>
                    <a:p>
                      <a:pPr algn="ctr" rtl="0" fontAlgn="auto"/>
                      <a:r>
                        <a:rPr lang="en-US" sz="2600" b="1" i="0" dirty="0">
                          <a:solidFill>
                            <a:srgbClr val="FFFFFF"/>
                          </a:solidFill>
                          <a:effectLst/>
                          <a:latin typeface="+mn-lt"/>
                        </a:rPr>
                        <a:t>​</a:t>
                      </a:r>
                    </a:p>
                  </a:txBody>
                  <a:tcPr anchor="ctr"/>
                </a:tc>
                <a:tc>
                  <a:txBody>
                    <a:bodyPr/>
                    <a:lstStyle/>
                    <a:p>
                      <a:pPr algn="r" rtl="0" fontAlgn="base"/>
                      <a:r>
                        <a:rPr lang="en-US" sz="2600" b="0" i="0" dirty="0">
                          <a:solidFill>
                            <a:schemeClr val="accent1"/>
                          </a:solidFill>
                          <a:effectLst/>
                          <a:latin typeface="+mn-lt"/>
                        </a:rPr>
                        <a:t>Fieldwork dates</a:t>
                      </a:r>
                      <a:endParaRPr lang="en-US" sz="2600" b="1" i="0" dirty="0">
                        <a:solidFill>
                          <a:schemeClr val="accent1"/>
                        </a:solidFill>
                        <a:effectLst/>
                        <a:latin typeface="+mn-lt"/>
                      </a:endParaRPr>
                    </a:p>
                  </a:txBody>
                  <a:tcPr anchor="ctr"/>
                </a:tc>
                <a:tc>
                  <a:txBody>
                    <a:bodyPr/>
                    <a:lstStyle/>
                    <a:p>
                      <a:pPr algn="ctr" rtl="0" fontAlgn="base"/>
                      <a:r>
                        <a:rPr lang="en-US" sz="2600" b="0" i="0" dirty="0">
                          <a:solidFill>
                            <a:schemeClr val="accent1"/>
                          </a:solidFill>
                          <a:effectLst/>
                          <a:latin typeface="+mn-lt"/>
                        </a:rPr>
                        <a:t>N</a:t>
                      </a:r>
                      <a:endParaRPr lang="en-US" sz="2600" b="1" i="0" dirty="0">
                        <a:solidFill>
                          <a:schemeClr val="accent1"/>
                        </a:solidFill>
                        <a:effectLst/>
                        <a:latin typeface="+mn-lt"/>
                      </a:endParaRPr>
                    </a:p>
                  </a:txBody>
                  <a:tcPr anchor="ctr"/>
                </a:tc>
                <a:extLst>
                  <a:ext uri="{0D108BD9-81ED-4DB2-BD59-A6C34878D82A}">
                    <a16:rowId xmlns:a16="http://schemas.microsoft.com/office/drawing/2014/main" val="3441328149"/>
                  </a:ext>
                </a:extLst>
              </a:tr>
              <a:tr h="714194">
                <a:tc>
                  <a:txBody>
                    <a:bodyPr/>
                    <a:lstStyle/>
                    <a:p>
                      <a:pPr algn="ctr" rtl="0" fontAlgn="base"/>
                      <a:r>
                        <a:rPr lang="en-US" sz="2600" b="0" i="0" dirty="0">
                          <a:solidFill>
                            <a:srgbClr val="333F50"/>
                          </a:solidFill>
                          <a:effectLst/>
                          <a:latin typeface="+mn-lt"/>
                        </a:rPr>
                        <a:t>Pre-pandemic</a:t>
                      </a:r>
                      <a:endParaRPr lang="en-US" sz="2600" b="0" i="0" dirty="0">
                        <a:solidFill>
                          <a:srgbClr val="000000"/>
                        </a:solidFill>
                        <a:effectLst/>
                        <a:latin typeface="+mn-lt"/>
                      </a:endParaRPr>
                    </a:p>
                  </a:txBody>
                  <a:tcPr anchor="ctr">
                    <a:lnL w="6350" cap="flat" cmpd="sng" algn="ctr">
                      <a:solidFill>
                        <a:schemeClr val="tx1"/>
                      </a:solidFill>
                      <a:prstDash val="solid"/>
                      <a:round/>
                      <a:headEnd type="none" w="med" len="med"/>
                      <a:tailEnd type="none" w="med" len="med"/>
                    </a:lnL>
                  </a:tcPr>
                </a:tc>
                <a:tc>
                  <a:txBody>
                    <a:bodyPr/>
                    <a:lstStyle/>
                    <a:p>
                      <a:pPr algn="r" rtl="0" fontAlgn="base"/>
                      <a:r>
                        <a:rPr lang="en-US" sz="2600" b="0" i="0" dirty="0">
                          <a:solidFill>
                            <a:srgbClr val="333F50"/>
                          </a:solidFill>
                          <a:effectLst/>
                          <a:latin typeface="+mn-lt"/>
                        </a:rPr>
                        <a:t>2017–19</a:t>
                      </a:r>
                      <a:endParaRPr lang="en-US" sz="2600" b="0" i="0" dirty="0">
                        <a:solidFill>
                          <a:srgbClr val="000000"/>
                        </a:solidFill>
                        <a:effectLst/>
                        <a:latin typeface="+mn-lt"/>
                      </a:endParaRPr>
                    </a:p>
                  </a:txBody>
                  <a:tcPr anchor="ctr"/>
                </a:tc>
                <a:tc>
                  <a:txBody>
                    <a:bodyPr/>
                    <a:lstStyle/>
                    <a:p>
                      <a:pPr algn="ctr" rtl="0" fontAlgn="base"/>
                      <a:r>
                        <a:rPr lang="en-US" sz="2600" b="0" i="0" dirty="0">
                          <a:solidFill>
                            <a:srgbClr val="333F50"/>
                          </a:solidFill>
                          <a:effectLst/>
                          <a:latin typeface="+mn-lt"/>
                        </a:rPr>
                        <a:t>2 821</a:t>
                      </a:r>
                      <a:endParaRPr lang="en-US" sz="2600" b="0" i="0" dirty="0">
                        <a:solidFill>
                          <a:srgbClr val="000000"/>
                        </a:solidFill>
                        <a:effectLst/>
                        <a:latin typeface="+mn-lt"/>
                      </a:endParaRPr>
                    </a:p>
                  </a:txBody>
                  <a:tcPr anchor="ctr"/>
                </a:tc>
                <a:extLst>
                  <a:ext uri="{0D108BD9-81ED-4DB2-BD59-A6C34878D82A}">
                    <a16:rowId xmlns:a16="http://schemas.microsoft.com/office/drawing/2014/main" val="3134841754"/>
                  </a:ext>
                </a:extLst>
              </a:tr>
              <a:tr h="714194">
                <a:tc rowSpan="3">
                  <a:txBody>
                    <a:bodyPr/>
                    <a:lstStyle/>
                    <a:p>
                      <a:pPr algn="ctr" rtl="0" fontAlgn="base"/>
                      <a:r>
                        <a:rPr lang="en-US" sz="2600" b="0" i="0" dirty="0">
                          <a:solidFill>
                            <a:srgbClr val="333F50"/>
                          </a:solidFill>
                          <a:effectLst/>
                          <a:latin typeface="+mn-lt"/>
                        </a:rPr>
                        <a:t>During COVID-19 pandemic</a:t>
                      </a:r>
                      <a:endParaRPr lang="en-US" sz="2600" b="0" i="0" dirty="0">
                        <a:solidFill>
                          <a:srgbClr val="000000"/>
                        </a:solidFill>
                        <a:effectLst/>
                        <a:latin typeface="+mn-lt"/>
                      </a:endParaRPr>
                    </a:p>
                  </a:txBody>
                  <a:tcPr anchor="ctr">
                    <a:lnL w="6350" cap="flat" cmpd="sng" algn="ctr">
                      <a:solidFill>
                        <a:schemeClr val="tx1"/>
                      </a:solidFill>
                      <a:prstDash val="solid"/>
                      <a:round/>
                      <a:headEnd type="none" w="med" len="med"/>
                      <a:tailEnd type="none" w="med" len="med"/>
                    </a:lnL>
                  </a:tcPr>
                </a:tc>
                <a:tc>
                  <a:txBody>
                    <a:bodyPr/>
                    <a:lstStyle/>
                    <a:p>
                      <a:pPr algn="r" rtl="0" fontAlgn="base"/>
                      <a:r>
                        <a:rPr lang="en-US" sz="2600" b="0" i="0" dirty="0">
                          <a:solidFill>
                            <a:srgbClr val="333F50"/>
                          </a:solidFill>
                          <a:effectLst/>
                          <a:latin typeface="+mn-lt"/>
                        </a:rPr>
                        <a:t>July 2020</a:t>
                      </a:r>
                      <a:r>
                        <a:rPr lang="en-US" sz="2600" b="0" i="0" dirty="0">
                          <a:solidFill>
                            <a:srgbClr val="000000"/>
                          </a:solidFill>
                          <a:effectLst/>
                          <a:latin typeface="+mn-lt"/>
                        </a:rPr>
                        <a:t>​</a:t>
                      </a:r>
                    </a:p>
                  </a:txBody>
                  <a:tcPr anchor="ctr"/>
                </a:tc>
                <a:tc>
                  <a:txBody>
                    <a:bodyPr/>
                    <a:lstStyle/>
                    <a:p>
                      <a:pPr algn="ctr" rtl="0" fontAlgn="base"/>
                      <a:r>
                        <a:rPr lang="en-US" sz="2600" b="0" i="0" dirty="0">
                          <a:solidFill>
                            <a:srgbClr val="333F50"/>
                          </a:solidFill>
                          <a:effectLst/>
                          <a:latin typeface="+mn-lt"/>
                        </a:rPr>
                        <a:t>1 411</a:t>
                      </a:r>
                      <a:r>
                        <a:rPr lang="en-US" sz="2600" b="0" i="0" dirty="0">
                          <a:solidFill>
                            <a:srgbClr val="000000"/>
                          </a:solidFill>
                          <a:effectLst/>
                          <a:latin typeface="+mn-lt"/>
                        </a:rPr>
                        <a:t>​</a:t>
                      </a:r>
                    </a:p>
                  </a:txBody>
                  <a:tcPr anchor="ctr"/>
                </a:tc>
                <a:extLst>
                  <a:ext uri="{0D108BD9-81ED-4DB2-BD59-A6C34878D82A}">
                    <a16:rowId xmlns:a16="http://schemas.microsoft.com/office/drawing/2014/main" val="4129140390"/>
                  </a:ext>
                </a:extLst>
              </a:tr>
              <a:tr h="714194">
                <a:tc vMerge="1">
                  <a:txBody>
                    <a:bodyPr/>
                    <a:lstStyle/>
                    <a:p>
                      <a:pPr algn="ctr" rtl="0" fontAlgn="base"/>
                      <a:r>
                        <a:rPr lang="en-US" sz="1400" b="0" i="0" dirty="0">
                          <a:solidFill>
                            <a:srgbClr val="333F50"/>
                          </a:solidFill>
                          <a:effectLst/>
                          <a:latin typeface="+mn-lt"/>
                        </a:rPr>
                        <a:t>Q3</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r" rtl="0" fontAlgn="base"/>
                      <a:r>
                        <a:rPr lang="en-US" sz="2600" b="0" i="0" dirty="0">
                          <a:solidFill>
                            <a:srgbClr val="333F50"/>
                          </a:solidFill>
                          <a:effectLst/>
                          <a:latin typeface="+mn-lt"/>
                        </a:rPr>
                        <a:t>November 2020</a:t>
                      </a:r>
                      <a:endParaRPr lang="en-US" sz="2600" b="0" i="0" dirty="0">
                        <a:solidFill>
                          <a:srgbClr val="000000"/>
                        </a:solidFill>
                        <a:effectLst/>
                        <a:latin typeface="+mn-lt"/>
                      </a:endParaRPr>
                    </a:p>
                  </a:txBody>
                  <a:tcPr anchor="ctr"/>
                </a:tc>
                <a:tc>
                  <a:txBody>
                    <a:bodyPr/>
                    <a:lstStyle/>
                    <a:p>
                      <a:pPr algn="ctr" rtl="0" fontAlgn="base"/>
                      <a:r>
                        <a:rPr lang="en-US" sz="2600" b="0" i="0" dirty="0">
                          <a:solidFill>
                            <a:srgbClr val="333F50"/>
                          </a:solidFill>
                          <a:effectLst/>
                          <a:latin typeface="+mn-lt"/>
                        </a:rPr>
                        <a:t>1 432</a:t>
                      </a:r>
                      <a:endParaRPr lang="en-US" sz="2600" b="0" i="0" dirty="0">
                        <a:solidFill>
                          <a:srgbClr val="000000"/>
                        </a:solidFill>
                        <a:effectLst/>
                        <a:latin typeface="+mn-lt"/>
                      </a:endParaRPr>
                    </a:p>
                  </a:txBody>
                  <a:tcPr anchor="ctr"/>
                </a:tc>
                <a:extLst>
                  <a:ext uri="{0D108BD9-81ED-4DB2-BD59-A6C34878D82A}">
                    <a16:rowId xmlns:a16="http://schemas.microsoft.com/office/drawing/2014/main" val="1699990805"/>
                  </a:ext>
                </a:extLst>
              </a:tr>
              <a:tr h="714194">
                <a:tc vMerge="1">
                  <a:txBody>
                    <a:bodyPr/>
                    <a:lstStyle/>
                    <a:p>
                      <a:pPr algn="ctr" rtl="0" fontAlgn="base"/>
                      <a:r>
                        <a:rPr lang="en-US" sz="1400" b="0" i="0" dirty="0">
                          <a:solidFill>
                            <a:srgbClr val="333F50"/>
                          </a:solidFill>
                          <a:effectLst/>
                          <a:latin typeface="+mn-lt"/>
                        </a:rPr>
                        <a:t>Q4</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r" rtl="0" fontAlgn="base"/>
                      <a:r>
                        <a:rPr lang="en-US" sz="2600" b="0" i="0" dirty="0">
                          <a:solidFill>
                            <a:srgbClr val="333F50"/>
                          </a:solidFill>
                          <a:effectLst/>
                          <a:latin typeface="+mn-lt"/>
                        </a:rPr>
                        <a:t>March 2021</a:t>
                      </a:r>
                      <a:endParaRPr lang="en-US" sz="2600" b="0" i="0" dirty="0">
                        <a:solidFill>
                          <a:srgbClr val="000000"/>
                        </a:solidFill>
                        <a:effectLst/>
                        <a:latin typeface="+mn-lt"/>
                      </a:endParaRPr>
                    </a:p>
                  </a:txBody>
                  <a:tcPr anchor="ctr"/>
                </a:tc>
                <a:tc>
                  <a:txBody>
                    <a:bodyPr/>
                    <a:lstStyle/>
                    <a:p>
                      <a:pPr algn="ctr" rtl="0" fontAlgn="base"/>
                      <a:r>
                        <a:rPr lang="en-US" sz="2600" b="0" i="0" dirty="0">
                          <a:solidFill>
                            <a:srgbClr val="333F50"/>
                          </a:solidFill>
                          <a:effectLst/>
                          <a:latin typeface="+mn-lt"/>
                        </a:rPr>
                        <a:t>1 388</a:t>
                      </a:r>
                      <a:endParaRPr lang="en-US" sz="2600" b="0" i="0" dirty="0">
                        <a:solidFill>
                          <a:srgbClr val="000000"/>
                        </a:solidFill>
                        <a:effectLst/>
                        <a:latin typeface="+mn-lt"/>
                      </a:endParaRPr>
                    </a:p>
                  </a:txBody>
                  <a:tcPr anchor="ctr"/>
                </a:tc>
                <a:extLst>
                  <a:ext uri="{0D108BD9-81ED-4DB2-BD59-A6C34878D82A}">
                    <a16:rowId xmlns:a16="http://schemas.microsoft.com/office/drawing/2014/main" val="3388671141"/>
                  </a:ext>
                </a:extLst>
              </a:tr>
            </a:tbl>
          </a:graphicData>
        </a:graphic>
      </p:graphicFrame>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
        <p:nvSpPr>
          <p:cNvPr id="10" name="TextBox 9">
            <a:extLst>
              <a:ext uri="{FF2B5EF4-FFF2-40B4-BE49-F238E27FC236}">
                <a16:creationId xmlns:a16="http://schemas.microsoft.com/office/drawing/2014/main" id="{B4AB007E-89E2-B723-7B39-1E5E0AAEAF50}"/>
              </a:ext>
            </a:extLst>
          </p:cNvPr>
          <p:cNvSpPr txBox="1"/>
          <p:nvPr/>
        </p:nvSpPr>
        <p:spPr>
          <a:xfrm>
            <a:off x="7371644" y="5956240"/>
            <a:ext cx="3982156" cy="400110"/>
          </a:xfrm>
          <a:prstGeom prst="rect">
            <a:avLst/>
          </a:prstGeom>
          <a:noFill/>
        </p:spPr>
        <p:txBody>
          <a:bodyPr wrap="square" rtlCol="0">
            <a:spAutoFit/>
          </a:bodyPr>
          <a:lstStyle/>
          <a:p>
            <a:pPr algn="r"/>
            <a:r>
              <a:rPr lang="en-GB" sz="2000" i="1" dirty="0"/>
              <a:t>University of Essex (2021a, 2021b)</a:t>
            </a:r>
          </a:p>
        </p:txBody>
      </p:sp>
    </p:spTree>
    <p:extLst>
      <p:ext uri="{BB962C8B-B14F-4D97-AF65-F5344CB8AC3E}">
        <p14:creationId xmlns:p14="http://schemas.microsoft.com/office/powerpoint/2010/main" val="249968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142877"/>
            <a:ext cx="10515600" cy="1325563"/>
          </a:xfrm>
        </p:spPr>
        <p:txBody>
          <a:bodyPr/>
          <a:lstStyle/>
          <a:p>
            <a:r>
              <a:rPr lang="en-US" i="1" dirty="0" err="1"/>
              <a:t>UNDErstanding</a:t>
            </a:r>
            <a:r>
              <a:rPr lang="en-US" i="1" dirty="0"/>
              <a:t> society </a:t>
            </a:r>
            <a:r>
              <a:rPr lang="en-US" dirty="0"/>
              <a:t>YOUTH SURVEY</a:t>
            </a:r>
            <a:r>
              <a:rPr lang="en-US" i="1" dirty="0"/>
              <a:t> </a:t>
            </a:r>
            <a:r>
              <a:rPr lang="en-US" dirty="0"/>
              <a:t>data</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
        <p:nvSpPr>
          <p:cNvPr id="10" name="TextBox 9">
            <a:extLst>
              <a:ext uri="{FF2B5EF4-FFF2-40B4-BE49-F238E27FC236}">
                <a16:creationId xmlns:a16="http://schemas.microsoft.com/office/drawing/2014/main" id="{B4AB007E-89E2-B723-7B39-1E5E0AAEAF50}"/>
              </a:ext>
            </a:extLst>
          </p:cNvPr>
          <p:cNvSpPr txBox="1"/>
          <p:nvPr/>
        </p:nvSpPr>
        <p:spPr>
          <a:xfrm>
            <a:off x="4820356" y="5956240"/>
            <a:ext cx="6533444" cy="400110"/>
          </a:xfrm>
          <a:prstGeom prst="rect">
            <a:avLst/>
          </a:prstGeom>
          <a:noFill/>
        </p:spPr>
        <p:txBody>
          <a:bodyPr wrap="square" rtlCol="0">
            <a:spAutoFit/>
          </a:bodyPr>
          <a:lstStyle/>
          <a:p>
            <a:pPr algn="r"/>
            <a:r>
              <a:rPr lang="en-GB" sz="2000" i="1" dirty="0"/>
              <a:t>Institute for Government (2021); Metherell et al. (2021)</a:t>
            </a:r>
          </a:p>
        </p:txBody>
      </p:sp>
      <p:pic>
        <p:nvPicPr>
          <p:cNvPr id="11" name="Picture 10" descr="Chart&#10;&#10;Description automatically generated">
            <a:extLst>
              <a:ext uri="{FF2B5EF4-FFF2-40B4-BE49-F238E27FC236}">
                <a16:creationId xmlns:a16="http://schemas.microsoft.com/office/drawing/2014/main" id="{6BB79DCB-1606-2EF1-380C-A6B6765B4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4744" y="965200"/>
            <a:ext cx="7102511" cy="5069840"/>
          </a:xfrm>
          <a:prstGeom prst="rect">
            <a:avLst/>
          </a:prstGeom>
        </p:spPr>
      </p:pic>
      <p:pic>
        <p:nvPicPr>
          <p:cNvPr id="12" name="Picture 11">
            <a:extLst>
              <a:ext uri="{FF2B5EF4-FFF2-40B4-BE49-F238E27FC236}">
                <a16:creationId xmlns:a16="http://schemas.microsoft.com/office/drawing/2014/main" id="{EF9D94A5-54C0-8980-E10E-159797CEAF5F}"/>
              </a:ext>
            </a:extLst>
          </p:cNvPr>
          <p:cNvPicPr>
            <a:picLocks noChangeAspect="1"/>
          </p:cNvPicPr>
          <p:nvPr/>
        </p:nvPicPr>
        <p:blipFill>
          <a:blip r:embed="rId4"/>
          <a:stretch>
            <a:fillRect/>
          </a:stretch>
        </p:blipFill>
        <p:spPr>
          <a:xfrm>
            <a:off x="9647255" y="3877888"/>
            <a:ext cx="2296359" cy="1300941"/>
          </a:xfrm>
          <a:prstGeom prst="rect">
            <a:avLst/>
          </a:prstGeom>
        </p:spPr>
      </p:pic>
      <p:pic>
        <p:nvPicPr>
          <p:cNvPr id="13" name="Picture 12">
            <a:extLst>
              <a:ext uri="{FF2B5EF4-FFF2-40B4-BE49-F238E27FC236}">
                <a16:creationId xmlns:a16="http://schemas.microsoft.com/office/drawing/2014/main" id="{D0103A2D-4A61-817B-C2F6-CB86A29CE5E4}"/>
              </a:ext>
            </a:extLst>
          </p:cNvPr>
          <p:cNvPicPr>
            <a:picLocks noChangeAspect="1"/>
          </p:cNvPicPr>
          <p:nvPr/>
        </p:nvPicPr>
        <p:blipFill>
          <a:blip r:embed="rId5"/>
          <a:stretch>
            <a:fillRect/>
          </a:stretch>
        </p:blipFill>
        <p:spPr>
          <a:xfrm>
            <a:off x="116214" y="1325589"/>
            <a:ext cx="2296800" cy="2880476"/>
          </a:xfrm>
          <a:prstGeom prst="rect">
            <a:avLst/>
          </a:prstGeom>
        </p:spPr>
      </p:pic>
      <p:sp>
        <p:nvSpPr>
          <p:cNvPr id="14" name="Freeform: Shape 13">
            <a:extLst>
              <a:ext uri="{FF2B5EF4-FFF2-40B4-BE49-F238E27FC236}">
                <a16:creationId xmlns:a16="http://schemas.microsoft.com/office/drawing/2014/main" id="{34BE1FD3-0B1A-C1A1-4D0C-FB40F96553FE}"/>
              </a:ext>
            </a:extLst>
          </p:cNvPr>
          <p:cNvSpPr/>
          <p:nvPr/>
        </p:nvSpPr>
        <p:spPr>
          <a:xfrm>
            <a:off x="538480" y="1006099"/>
            <a:ext cx="5029200" cy="3037581"/>
          </a:xfrm>
          <a:custGeom>
            <a:avLst/>
            <a:gdLst>
              <a:gd name="connsiteX0" fmla="*/ 0 w 5029200"/>
              <a:gd name="connsiteY0" fmla="*/ 426461 h 3037581"/>
              <a:gd name="connsiteX1" fmla="*/ 467360 w 5029200"/>
              <a:gd name="connsiteY1" fmla="*/ 60701 h 3037581"/>
              <a:gd name="connsiteX2" fmla="*/ 2357120 w 5029200"/>
              <a:gd name="connsiteY2" fmla="*/ 91181 h 3037581"/>
              <a:gd name="connsiteX3" fmla="*/ 4389120 w 5029200"/>
              <a:gd name="connsiteY3" fmla="*/ 934461 h 3037581"/>
              <a:gd name="connsiteX4" fmla="*/ 5029200 w 5029200"/>
              <a:gd name="connsiteY4" fmla="*/ 3037581 h 303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3037581">
                <a:moveTo>
                  <a:pt x="0" y="426461"/>
                </a:moveTo>
                <a:cubicBezTo>
                  <a:pt x="37253" y="271521"/>
                  <a:pt x="74507" y="116581"/>
                  <a:pt x="467360" y="60701"/>
                </a:cubicBezTo>
                <a:cubicBezTo>
                  <a:pt x="860213" y="4821"/>
                  <a:pt x="1703493" y="-54446"/>
                  <a:pt x="2357120" y="91181"/>
                </a:cubicBezTo>
                <a:cubicBezTo>
                  <a:pt x="3010747" y="236808"/>
                  <a:pt x="3943773" y="443394"/>
                  <a:pt x="4389120" y="934461"/>
                </a:cubicBezTo>
                <a:cubicBezTo>
                  <a:pt x="4834467" y="1425528"/>
                  <a:pt x="4931833" y="2231554"/>
                  <a:pt x="5029200" y="3037581"/>
                </a:cubicBezTo>
              </a:path>
            </a:pathLst>
          </a:custGeom>
          <a:noFill/>
          <a:ln w="76200">
            <a:solidFill>
              <a:srgbClr val="09A7E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71B52984-B159-2F2F-84EE-798B6C736CEE}"/>
              </a:ext>
            </a:extLst>
          </p:cNvPr>
          <p:cNvSpPr/>
          <p:nvPr/>
        </p:nvSpPr>
        <p:spPr>
          <a:xfrm flipV="1">
            <a:off x="7198822" y="4206064"/>
            <a:ext cx="2580163" cy="415811"/>
          </a:xfrm>
          <a:custGeom>
            <a:avLst/>
            <a:gdLst>
              <a:gd name="connsiteX0" fmla="*/ 2418020 w 2418020"/>
              <a:gd name="connsiteY0" fmla="*/ 1141938 h 4647138"/>
              <a:gd name="connsiteX1" fmla="*/ 995620 w 2418020"/>
              <a:gd name="connsiteY1" fmla="*/ 207218 h 4647138"/>
              <a:gd name="connsiteX2" fmla="*/ 20260 w 2418020"/>
              <a:gd name="connsiteY2" fmla="*/ 4647138 h 4647138"/>
            </a:gdLst>
            <a:ahLst/>
            <a:cxnLst>
              <a:cxn ang="0">
                <a:pos x="connsiteX0" y="connsiteY0"/>
              </a:cxn>
              <a:cxn ang="0">
                <a:pos x="connsiteX1" y="connsiteY1"/>
              </a:cxn>
              <a:cxn ang="0">
                <a:pos x="connsiteX2" y="connsiteY2"/>
              </a:cxn>
            </a:cxnLst>
            <a:rect l="l" t="t" r="r" b="b"/>
            <a:pathLst>
              <a:path w="2418020" h="4647138">
                <a:moveTo>
                  <a:pt x="2418020" y="1141938"/>
                </a:moveTo>
                <a:cubicBezTo>
                  <a:pt x="1906633" y="382478"/>
                  <a:pt x="1395247" y="-376982"/>
                  <a:pt x="995620" y="207218"/>
                </a:cubicBezTo>
                <a:cubicBezTo>
                  <a:pt x="595993" y="791418"/>
                  <a:pt x="-130447" y="4029071"/>
                  <a:pt x="20260" y="4647138"/>
                </a:cubicBezTo>
              </a:path>
            </a:pathLst>
          </a:custGeom>
          <a:noFill/>
          <a:ln w="76200">
            <a:solidFill>
              <a:srgbClr val="CF026A"/>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121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COVID-19 FOR ADOLESCENTS</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63600" y="2776936"/>
            <a:ext cx="3114407" cy="823912"/>
          </a:xfrm>
        </p:spPr>
        <p:txBody>
          <a:bodyPr/>
          <a:lstStyle/>
          <a:p>
            <a:pPr algn="ctr"/>
            <a:r>
              <a:rPr lang="en-US" dirty="0"/>
              <a:t>SOCIAL RESTRICTIONS</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15200" y="2776936"/>
            <a:ext cx="2896671" cy="823912"/>
          </a:xfrm>
        </p:spPr>
        <p:txBody>
          <a:bodyPr/>
          <a:lstStyle/>
          <a:p>
            <a:r>
              <a:rPr lang="en-US" dirty="0"/>
              <a:t>ONLINE SCHOOLING</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384400" y="2776936"/>
            <a:ext cx="2882475" cy="823912"/>
          </a:xfrm>
        </p:spPr>
        <p:txBody>
          <a:bodyPr/>
          <a:lstStyle/>
          <a:p>
            <a:pPr algn="ctr"/>
            <a:r>
              <a:rPr lang="en-US" dirty="0"/>
              <a:t>MENTAL HEALTH CONSEQUENCES FOR DIGITALLY EXCLUDED ADOLESCENTS?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grpSp>
        <p:nvGrpSpPr>
          <p:cNvPr id="29" name="Group 28">
            <a:extLst>
              <a:ext uri="{FF2B5EF4-FFF2-40B4-BE49-F238E27FC236}">
                <a16:creationId xmlns:a16="http://schemas.microsoft.com/office/drawing/2014/main" id="{B8E3BC63-F24A-E118-F475-D3885B6ECB56}"/>
              </a:ext>
            </a:extLst>
          </p:cNvPr>
          <p:cNvGrpSpPr/>
          <p:nvPr/>
        </p:nvGrpSpPr>
        <p:grpSpPr>
          <a:xfrm>
            <a:off x="1296426" y="3556800"/>
            <a:ext cx="9599147" cy="2145356"/>
            <a:chOff x="979511" y="3557721"/>
            <a:chExt cx="9599147" cy="2145356"/>
          </a:xfrm>
        </p:grpSpPr>
        <p:grpSp>
          <p:nvGrpSpPr>
            <p:cNvPr id="28" name="Group 27">
              <a:extLst>
                <a:ext uri="{FF2B5EF4-FFF2-40B4-BE49-F238E27FC236}">
                  <a16:creationId xmlns:a16="http://schemas.microsoft.com/office/drawing/2014/main" id="{7E050BDE-A0F9-8F47-E9C6-2A92F79553BD}"/>
                </a:ext>
              </a:extLst>
            </p:cNvPr>
            <p:cNvGrpSpPr/>
            <p:nvPr/>
          </p:nvGrpSpPr>
          <p:grpSpPr>
            <a:xfrm>
              <a:off x="979511" y="3561077"/>
              <a:ext cx="2935111" cy="2142000"/>
              <a:chOff x="979511" y="3561077"/>
              <a:chExt cx="2935111" cy="2142000"/>
            </a:xfrm>
          </p:grpSpPr>
          <p:pic>
            <p:nvPicPr>
              <p:cNvPr id="12" name="Picture 2">
                <a:extLst>
                  <a:ext uri="{FF2B5EF4-FFF2-40B4-BE49-F238E27FC236}">
                    <a16:creationId xmlns:a16="http://schemas.microsoft.com/office/drawing/2014/main" id="{6F453D3F-CACF-8B32-D364-016D562C06DD}"/>
                  </a:ext>
                </a:extLst>
              </p:cNvPr>
              <p:cNvPicPr>
                <a:picLocks noChangeAspect="1" noChangeArrowheads="1"/>
              </p:cNvPicPr>
              <p:nvPr/>
            </p:nvPicPr>
            <p:blipFill>
              <a:blip r:embed="rId3"/>
              <a:srcRect/>
              <a:stretch/>
            </p:blipFill>
            <p:spPr bwMode="auto">
              <a:xfrm>
                <a:off x="1426062" y="3561077"/>
                <a:ext cx="2155651" cy="21420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0B487212-3F28-3477-FF17-377FB2B714FA}"/>
                  </a:ext>
                </a:extLst>
              </p:cNvPr>
              <p:cNvCxnSpPr/>
              <p:nvPr/>
            </p:nvCxnSpPr>
            <p:spPr>
              <a:xfrm flipV="1">
                <a:off x="979511" y="4009203"/>
                <a:ext cx="2935111" cy="124016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076" name="Picture 4">
              <a:extLst>
                <a:ext uri="{FF2B5EF4-FFF2-40B4-BE49-F238E27FC236}">
                  <a16:creationId xmlns:a16="http://schemas.microsoft.com/office/drawing/2014/main" id="{EE443F77-032E-8CA8-DFD9-526B847C9204}"/>
                </a:ext>
              </a:extLst>
            </p:cNvPr>
            <p:cNvPicPr>
              <a:picLocks noChangeAspect="1" noChangeArrowheads="1"/>
            </p:cNvPicPr>
            <p:nvPr/>
          </p:nvPicPr>
          <p:blipFill>
            <a:blip r:embed="rId4"/>
            <a:srcRect/>
            <a:stretch/>
          </p:blipFill>
          <p:spPr bwMode="auto">
            <a:xfrm>
              <a:off x="4674478" y="3557721"/>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DCF9D8AF-7EBE-34A6-8D0B-FD8AC824E9E6}"/>
                </a:ext>
              </a:extLst>
            </p:cNvPr>
            <p:cNvCxnSpPr/>
            <p:nvPr/>
          </p:nvCxnSpPr>
          <p:spPr>
            <a:xfrm>
              <a:off x="7386290" y="4629282"/>
              <a:ext cx="75723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question mark - Wiktionary">
              <a:extLst>
                <a:ext uri="{FF2B5EF4-FFF2-40B4-BE49-F238E27FC236}">
                  <a16:creationId xmlns:a16="http://schemas.microsoft.com/office/drawing/2014/main" id="{A618737A-FBA2-9F45-9605-F9018903F7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658" y="3558846"/>
              <a:ext cx="2142000" cy="2142000"/>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111DF8F4-2213-4F5E-DB6A-6AC407273C19}"/>
              </a:ext>
            </a:extLst>
          </p:cNvPr>
          <p:cNvSpPr txBox="1"/>
          <p:nvPr/>
        </p:nvSpPr>
        <p:spPr>
          <a:xfrm>
            <a:off x="8737600" y="5956240"/>
            <a:ext cx="2616200" cy="400110"/>
          </a:xfrm>
          <a:prstGeom prst="rect">
            <a:avLst/>
          </a:prstGeom>
          <a:noFill/>
        </p:spPr>
        <p:txBody>
          <a:bodyPr wrap="square" rtlCol="0">
            <a:spAutoFit/>
          </a:bodyPr>
          <a:lstStyle/>
          <a:p>
            <a:pPr algn="r"/>
            <a:r>
              <a:rPr lang="en-GB" sz="2000" i="1" dirty="0"/>
              <a:t>Orben et al. (2020)</a:t>
            </a:r>
          </a:p>
        </p:txBody>
      </p:sp>
    </p:spTree>
    <p:extLst>
      <p:ext uri="{BB962C8B-B14F-4D97-AF65-F5344CB8AC3E}">
        <p14:creationId xmlns:p14="http://schemas.microsoft.com/office/powerpoint/2010/main" val="88322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MENTAL HEALTH ASSOCIATIONS OF DIGITAL TECHNOLOGIES</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844800"/>
            <a:ext cx="3924300" cy="2257470"/>
          </a:xfrm>
          <a:ln>
            <a:solidFill>
              <a:schemeClr val="tx1"/>
            </a:solidFill>
          </a:ln>
        </p:spPr>
        <p:txBody>
          <a:bodyPr/>
          <a:lstStyle/>
          <a:p>
            <a:pPr algn="ctr"/>
            <a:r>
              <a:rPr lang="en-US" sz="4000" dirty="0"/>
              <a:t>1. Having access to a computer</a:t>
            </a:r>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7410173" y="2844800"/>
            <a:ext cx="3943627" cy="2257470"/>
          </a:xfrm>
          <a:ln>
            <a:solidFill>
              <a:schemeClr val="tx1"/>
            </a:solidFill>
          </a:ln>
        </p:spPr>
        <p:txBody>
          <a:bodyPr/>
          <a:lstStyle/>
          <a:p>
            <a:pPr algn="ctr"/>
            <a:r>
              <a:rPr lang="en-US" sz="4000" dirty="0"/>
              <a:t>2. Having access to a good internet connection</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DIGITAL EXCLUSION PREDICTS WORSE MENTAL HEALTH AMONG ADOLESCENTS DURING COVID-19</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83045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F5CA58-B319-4224-DF45-23C0EA7318E4}"/>
              </a:ext>
            </a:extLst>
          </p:cNvPr>
          <p:cNvSpPr>
            <a:spLocks noGrp="1"/>
          </p:cNvSpPr>
          <p:nvPr>
            <p:ph type="dt" sz="half" idx="10"/>
          </p:nvPr>
        </p:nvSpPr>
        <p:spPr/>
        <p:txBody>
          <a:bodyPr/>
          <a:lstStyle/>
          <a:p>
            <a:r>
              <a:rPr lang="en-US" dirty="0" err="1"/>
              <a:t>digitalmentalhealth.group</a:t>
            </a:r>
            <a:endParaRPr lang="en-US" dirty="0"/>
          </a:p>
        </p:txBody>
      </p:sp>
      <p:sp>
        <p:nvSpPr>
          <p:cNvPr id="5" name="Footer Placeholder 4">
            <a:extLst>
              <a:ext uri="{FF2B5EF4-FFF2-40B4-BE49-F238E27FC236}">
                <a16:creationId xmlns:a16="http://schemas.microsoft.com/office/drawing/2014/main" id="{F2169921-7573-FFA8-41C5-9FC3192C42AF}"/>
              </a:ext>
            </a:extLst>
          </p:cNvPr>
          <p:cNvSpPr>
            <a:spLocks noGrp="1"/>
          </p:cNvSpPr>
          <p:nvPr>
            <p:ph type="ftr" sz="quarter" idx="11"/>
          </p:nvPr>
        </p:nvSpPr>
        <p:spPr/>
        <p:txBody>
          <a:bodyPr/>
          <a:lstStyle/>
          <a:p>
            <a:r>
              <a:rPr lang="en-US" dirty="0"/>
              <a:t>DIGITAL EXCLUSION PREDICTS WORSE MENTAL HEALTH AMONG ADOLESCENTS DURING COVID-19</a:t>
            </a:r>
          </a:p>
        </p:txBody>
      </p:sp>
      <p:sp>
        <p:nvSpPr>
          <p:cNvPr id="6" name="Slide Number Placeholder 5">
            <a:extLst>
              <a:ext uri="{FF2B5EF4-FFF2-40B4-BE49-F238E27FC236}">
                <a16:creationId xmlns:a16="http://schemas.microsoft.com/office/drawing/2014/main" id="{D00BF10F-E09B-B73A-A91B-3BE1F87537D3}"/>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1026" name="Picture 2">
            <a:extLst>
              <a:ext uri="{FF2B5EF4-FFF2-40B4-BE49-F238E27FC236}">
                <a16:creationId xmlns:a16="http://schemas.microsoft.com/office/drawing/2014/main" id="{1832DEAF-A238-C93E-1A59-FFAAFD639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980" y="2144801"/>
            <a:ext cx="5260410" cy="37574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452AE2-6DC4-8F1B-0C9D-35A607E06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3390" y="2144801"/>
            <a:ext cx="5260410" cy="375743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F5E77261-5488-FFAF-5873-629C2D6A55CE}"/>
              </a:ext>
            </a:extLst>
          </p:cNvPr>
          <p:cNvSpPr>
            <a:spLocks noGrp="1"/>
          </p:cNvSpPr>
          <p:nvPr>
            <p:ph type="title"/>
          </p:nvPr>
        </p:nvSpPr>
        <p:spPr>
          <a:xfrm>
            <a:off x="838200" y="365125"/>
            <a:ext cx="10515600" cy="1325563"/>
          </a:xfrm>
        </p:spPr>
        <p:txBody>
          <a:bodyPr/>
          <a:lstStyle/>
          <a:p>
            <a:r>
              <a:rPr lang="en-US" dirty="0"/>
              <a:t>CROSS-SECTIONAL data</a:t>
            </a:r>
          </a:p>
        </p:txBody>
      </p:sp>
      <p:sp>
        <p:nvSpPr>
          <p:cNvPr id="7" name="TextBox 6">
            <a:extLst>
              <a:ext uri="{FF2B5EF4-FFF2-40B4-BE49-F238E27FC236}">
                <a16:creationId xmlns:a16="http://schemas.microsoft.com/office/drawing/2014/main" id="{9D5BDAC7-3C98-72AD-F492-E991C5D32713}"/>
              </a:ext>
            </a:extLst>
          </p:cNvPr>
          <p:cNvSpPr txBox="1"/>
          <p:nvPr/>
        </p:nvSpPr>
        <p:spPr>
          <a:xfrm>
            <a:off x="8949267" y="1686646"/>
            <a:ext cx="2404533" cy="369332"/>
          </a:xfrm>
          <a:prstGeom prst="rect">
            <a:avLst/>
          </a:prstGeom>
          <a:noFill/>
        </p:spPr>
        <p:txBody>
          <a:bodyPr wrap="square" rtlCol="0">
            <a:spAutoFit/>
          </a:bodyPr>
          <a:lstStyle/>
          <a:p>
            <a:r>
              <a:rPr lang="en-GB" dirty="0"/>
              <a:t>mean ± standard error</a:t>
            </a:r>
          </a:p>
        </p:txBody>
      </p:sp>
    </p:spTree>
    <p:extLst>
      <p:ext uri="{BB962C8B-B14F-4D97-AF65-F5344CB8AC3E}">
        <p14:creationId xmlns:p14="http://schemas.microsoft.com/office/powerpoint/2010/main" val="1440273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C9DBF10-4E46-3A49-56B6-276D74281A18}"/>
              </a:ext>
            </a:extLst>
          </p:cNvPr>
          <p:cNvSpPr/>
          <p:nvPr/>
        </p:nvSpPr>
        <p:spPr>
          <a:xfrm>
            <a:off x="2269067" y="1237219"/>
            <a:ext cx="8342489" cy="1101409"/>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199" y="5802933"/>
            <a:ext cx="6330245" cy="585788"/>
          </a:xfrm>
        </p:spPr>
        <p:txBody>
          <a:bodyPr>
            <a:normAutofit fontScale="90000"/>
          </a:bodyPr>
          <a:lstStyle/>
          <a:p>
            <a:r>
              <a:rPr lang="en-US" dirty="0"/>
              <a:t>LATENT GROWTH CURVE MODELLING</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5" y="1338800"/>
            <a:ext cx="7248597" cy="551752"/>
          </a:xfrm>
        </p:spPr>
        <p:txBody>
          <a:bodyPr>
            <a:noAutofit/>
          </a:bodyPr>
          <a:lstStyle/>
          <a:p>
            <a:r>
              <a:rPr lang="en-US" sz="2600" dirty="0"/>
              <a:t>Establish general form of mental health trajectories</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8" y="2592252"/>
            <a:ext cx="6664103" cy="551752"/>
          </a:xfrm>
        </p:spPr>
        <p:txBody>
          <a:bodyPr>
            <a:normAutofit/>
          </a:bodyPr>
          <a:lstStyle/>
          <a:p>
            <a:r>
              <a:rPr lang="en-US" sz="2600" dirty="0"/>
              <a:t>Estimate model parameters for each group</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7" y="3450592"/>
            <a:ext cx="5776861" cy="1010842"/>
          </a:xfrm>
        </p:spPr>
        <p:txBody>
          <a:bodyPr>
            <a:noAutofit/>
          </a:bodyPr>
          <a:lstStyle/>
          <a:p>
            <a:r>
              <a:rPr lang="en-US" sz="2600" dirty="0"/>
              <a:t>Constrain a parameter to be equal for both groups and re-estimate</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79" y="4553494"/>
            <a:ext cx="6664103" cy="1010842"/>
          </a:xfrm>
        </p:spPr>
        <p:txBody>
          <a:bodyPr>
            <a:normAutofit/>
          </a:bodyPr>
          <a:lstStyle/>
          <a:p>
            <a:r>
              <a:rPr lang="en-US" sz="2600" dirty="0"/>
              <a:t>Compare constrained + unconstrained models using likelihood ratio test</a:t>
            </a:r>
          </a:p>
        </p:txBody>
      </p:sp>
      <p:sp>
        <p:nvSpPr>
          <p:cNvPr id="16" name="Date Placeholder 15">
            <a:extLst>
              <a:ext uri="{FF2B5EF4-FFF2-40B4-BE49-F238E27FC236}">
                <a16:creationId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err="1"/>
              <a:t>digitalmentalhealth.group</a:t>
            </a:r>
            <a:endParaRPr lang="en-US" dirty="0"/>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DIGITAL EXCLUSION PREDICTS WORSE MENTAL HEALTH AMONG ADOLESCENTS DURING COVID-19</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9</a:t>
            </a:fld>
            <a:endParaRPr lang="en-US" dirty="0"/>
          </a:p>
        </p:txBody>
      </p:sp>
      <p:sp>
        <p:nvSpPr>
          <p:cNvPr id="27" name="Freeform: Shape 26">
            <a:extLst>
              <a:ext uri="{FF2B5EF4-FFF2-40B4-BE49-F238E27FC236}">
                <a16:creationId xmlns:a16="http://schemas.microsoft.com/office/drawing/2014/main" id="{CB38828E-DAB0-6300-A4ED-291D0A8D5048}"/>
              </a:ext>
            </a:extLst>
          </p:cNvPr>
          <p:cNvSpPr/>
          <p:nvPr/>
        </p:nvSpPr>
        <p:spPr>
          <a:xfrm>
            <a:off x="969412" y="3956013"/>
            <a:ext cx="2611988" cy="1101409"/>
          </a:xfrm>
          <a:custGeom>
            <a:avLst/>
            <a:gdLst>
              <a:gd name="connsiteX0" fmla="*/ 2611988 w 2611988"/>
              <a:gd name="connsiteY0" fmla="*/ 1095022 h 1095022"/>
              <a:gd name="connsiteX1" fmla="*/ 4255 w 2611988"/>
              <a:gd name="connsiteY1" fmla="*/ 541867 h 1095022"/>
              <a:gd name="connsiteX2" fmla="*/ 2002388 w 2611988"/>
              <a:gd name="connsiteY2" fmla="*/ 0 h 1095022"/>
            </a:gdLst>
            <a:ahLst/>
            <a:cxnLst>
              <a:cxn ang="0">
                <a:pos x="connsiteX0" y="connsiteY0"/>
              </a:cxn>
              <a:cxn ang="0">
                <a:pos x="connsiteX1" y="connsiteY1"/>
              </a:cxn>
              <a:cxn ang="0">
                <a:pos x="connsiteX2" y="connsiteY2"/>
              </a:cxn>
            </a:cxnLst>
            <a:rect l="l" t="t" r="r" b="b"/>
            <a:pathLst>
              <a:path w="2611988" h="1095022">
                <a:moveTo>
                  <a:pt x="2611988" y="1095022"/>
                </a:moveTo>
                <a:cubicBezTo>
                  <a:pt x="1358921" y="909696"/>
                  <a:pt x="105855" y="724371"/>
                  <a:pt x="4255" y="541867"/>
                </a:cubicBezTo>
                <a:cubicBezTo>
                  <a:pt x="-97345" y="359363"/>
                  <a:pt x="1650551" y="45156"/>
                  <a:pt x="2002388" y="0"/>
                </a:cubicBez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599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366</TotalTime>
  <Words>2355</Words>
  <Application>Microsoft Office PowerPoint</Application>
  <PresentationFormat>Widescreen</PresentationFormat>
  <Paragraphs>220</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Tenorite</vt:lpstr>
      <vt:lpstr>Office Theme</vt:lpstr>
      <vt:lpstr>DIGITAL EXCLUSION PREDICTS WORSE MENTAL HEALTH AMONG ADOLESCENTS DURING COVID-19</vt:lpstr>
      <vt:lpstr>OUTLINE</vt:lpstr>
      <vt:lpstr>OVERALL STATE OF UK ADOLESCENT MENTAL HEALTH</vt:lpstr>
      <vt:lpstr>UNDErstanding society YOUTH SURVEY data</vt:lpstr>
      <vt:lpstr>UNDErstanding society YOUTH SURVEY data</vt:lpstr>
      <vt:lpstr>COVID-19 FOR ADOLESCENTS</vt:lpstr>
      <vt:lpstr>MENTAL HEALTH ASSOCIATIONS OF DIGITAL TECHNOLOGIES</vt:lpstr>
      <vt:lpstr>CROSS-SECTIONAL data</vt:lpstr>
      <vt:lpstr>LATENT GROWTH CURVE MODELLING</vt:lpstr>
      <vt:lpstr>OVERALL FORM OF MENTAL HEALTH TRAJECTORIES</vt:lpstr>
      <vt:lpstr>LATENT GROWTH CURVE MODELLING</vt:lpstr>
      <vt:lpstr>LATENT GROWTH CURVE MODELLING</vt:lpstr>
      <vt:lpstr>MENTAL HEALTH BY COMPUTER ACCESS</vt:lpstr>
      <vt:lpstr>MENTAL HEALTH BY COMPUTER ACCESS</vt:lpstr>
      <vt:lpstr>MENTAL HEALTH BY COMPUTER ACCESS</vt:lpstr>
      <vt:lpstr>MENTAL HEALTH BY ACCESS TO A GOOD INTERNET CONNECTION</vt:lpstr>
      <vt:lpstr>COVID-19 FOR ADOLESCENTS</vt:lpstr>
      <vt:lpstr>DISCUSSION: COVID-19 FOR ADOLESCENTS</vt:lpstr>
      <vt:lpstr>CAVEATS</vt:lpstr>
      <vt:lpstr>SIGNIFICANCE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EXCLUSION PREDICTS WORSE MENTAL HEALTH AMONG ADOLESCENTS DURING COVID-19</dc:title>
  <dc:creator>Tom Metherell</dc:creator>
  <cp:lastModifiedBy>Tom Metherell</cp:lastModifiedBy>
  <cp:revision>7</cp:revision>
  <dcterms:created xsi:type="dcterms:W3CDTF">2022-07-08T12:45:36Z</dcterms:created>
  <dcterms:modified xsi:type="dcterms:W3CDTF">2022-07-21T11:20:32Z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